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308" r:id="rId2"/>
    <p:sldId id="309" r:id="rId3"/>
    <p:sldId id="310" r:id="rId4"/>
    <p:sldId id="311" r:id="rId5"/>
    <p:sldId id="312" r:id="rId6"/>
    <p:sldId id="317" r:id="rId7"/>
    <p:sldId id="313" r:id="rId8"/>
    <p:sldId id="314" r:id="rId9"/>
    <p:sldId id="315" r:id="rId10"/>
    <p:sldId id="316" r:id="rId11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689" autoAdjust="0"/>
  </p:normalViewPr>
  <p:slideViewPr>
    <p:cSldViewPr snapToGrid="0" snapToObjects="1" showGuides="1">
      <p:cViewPr>
        <p:scale>
          <a:sx n="75" d="100"/>
          <a:sy n="75" d="100"/>
        </p:scale>
        <p:origin x="3510" y="144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84" d="100"/>
          <a:sy n="84" d="100"/>
        </p:scale>
        <p:origin x="35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5B0CE-F9EC-42F3-A5F8-334C3B0977F9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sv-SE"/>
        </a:p>
      </dgm:t>
    </dgm:pt>
    <dgm:pt modelId="{540F2AFD-2B88-4DF2-8730-E585B217ECC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sz="1800" dirty="0">
              <a:solidFill>
                <a:sysClr val="windowText" lastClr="000000"/>
              </a:solidFill>
            </a:rPr>
            <a:t>Startbeslut</a:t>
          </a:r>
          <a:endParaRPr lang="sv-SE" sz="1700" dirty="0">
            <a:solidFill>
              <a:sysClr val="windowText" lastClr="000000"/>
            </a:solidFill>
          </a:endParaRPr>
        </a:p>
      </dgm:t>
    </dgm:pt>
    <dgm:pt modelId="{E54E1E9E-C0F1-4AEC-AB3C-FA44726DC2F8}" type="parTrans" cxnId="{840B739B-E308-40E1-83D9-5D639B3B77EC}">
      <dgm:prSet/>
      <dgm:spPr/>
      <dgm:t>
        <a:bodyPr/>
        <a:lstStyle/>
        <a:p>
          <a:endParaRPr lang="sv-SE"/>
        </a:p>
      </dgm:t>
    </dgm:pt>
    <dgm:pt modelId="{B69805C4-178E-4098-8F27-DE41698FC0A9}" type="sibTrans" cxnId="{840B739B-E308-40E1-83D9-5D639B3B77EC}">
      <dgm:prSet/>
      <dgm:spPr/>
      <dgm:t>
        <a:bodyPr/>
        <a:lstStyle/>
        <a:p>
          <a:endParaRPr lang="sv-SE"/>
        </a:p>
      </dgm:t>
    </dgm:pt>
    <dgm:pt modelId="{2762C269-A1C9-4D66-85DE-6D128A959547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sv-SE" sz="1700" dirty="0" smtClean="0">
              <a:solidFill>
                <a:sysClr val="windowText" lastClr="000000"/>
              </a:solidFill>
            </a:rPr>
            <a:t>Samråd</a:t>
          </a:r>
          <a:br>
            <a:rPr lang="sv-SE" sz="1700" dirty="0" smtClean="0">
              <a:solidFill>
                <a:sysClr val="windowText" lastClr="000000"/>
              </a:solidFill>
            </a:rPr>
          </a:br>
          <a:r>
            <a:rPr lang="sv-SE" sz="1200" i="1" dirty="0" smtClean="0">
              <a:solidFill>
                <a:sysClr val="windowText" lastClr="000000"/>
              </a:solidFill>
            </a:rPr>
            <a:t>Synpunkter </a:t>
          </a:r>
          <a:r>
            <a:rPr lang="sv-SE" sz="1200" i="1" dirty="0">
              <a:solidFill>
                <a:sysClr val="windowText" lastClr="000000"/>
              </a:solidFill>
            </a:rPr>
            <a:t>inhämtas</a:t>
          </a:r>
          <a:endParaRPr lang="sv-SE" sz="1200" i="1" dirty="0"/>
        </a:p>
      </dgm:t>
    </dgm:pt>
    <dgm:pt modelId="{128C016C-8551-4C28-B461-052CE64201BF}" type="parTrans" cxnId="{85817B37-2F33-4636-9024-A37BDEBF407E}">
      <dgm:prSet/>
      <dgm:spPr/>
      <dgm:t>
        <a:bodyPr/>
        <a:lstStyle/>
        <a:p>
          <a:endParaRPr lang="sv-SE"/>
        </a:p>
      </dgm:t>
    </dgm:pt>
    <dgm:pt modelId="{D797BEC5-AB00-4442-A008-DFD504B018F5}" type="sibTrans" cxnId="{85817B37-2F33-4636-9024-A37BDEBF407E}">
      <dgm:prSet/>
      <dgm:spPr/>
      <dgm:t>
        <a:bodyPr/>
        <a:lstStyle/>
        <a:p>
          <a:endParaRPr lang="sv-SE"/>
        </a:p>
      </dgm:t>
    </dgm:pt>
    <dgm:pt modelId="{97212194-0BB9-42AC-A910-2DCBD4AE82A9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dirty="0">
              <a:solidFill>
                <a:sysClr val="windowText" lastClr="000000"/>
              </a:solidFill>
            </a:rPr>
            <a:t>Laga</a:t>
          </a:r>
          <a:r>
            <a:rPr lang="sv-SE" dirty="0"/>
            <a:t> </a:t>
          </a:r>
          <a:r>
            <a:rPr lang="sv-SE" dirty="0">
              <a:solidFill>
                <a:sysClr val="windowText" lastClr="000000"/>
              </a:solidFill>
            </a:rPr>
            <a:t>kraft</a:t>
          </a:r>
        </a:p>
      </dgm:t>
    </dgm:pt>
    <dgm:pt modelId="{127FEFDF-ABC1-48AE-8EC1-53E1CC1085D7}" type="parTrans" cxnId="{634B88CC-264B-49C4-A510-0806473396A6}">
      <dgm:prSet/>
      <dgm:spPr/>
      <dgm:t>
        <a:bodyPr/>
        <a:lstStyle/>
        <a:p>
          <a:endParaRPr lang="sv-SE"/>
        </a:p>
      </dgm:t>
    </dgm:pt>
    <dgm:pt modelId="{9CA888DA-9883-494F-BF95-A924E12041A0}" type="sibTrans" cxnId="{634B88CC-264B-49C4-A510-0806473396A6}">
      <dgm:prSet/>
      <dgm:spPr/>
      <dgm:t>
        <a:bodyPr/>
        <a:lstStyle/>
        <a:p>
          <a:endParaRPr lang="sv-SE"/>
        </a:p>
      </dgm:t>
    </dgm:pt>
    <dgm:pt modelId="{FD49D0DA-0410-460A-BA22-9686FAB66EB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sz="1700" dirty="0">
              <a:solidFill>
                <a:sysClr val="windowText" lastClr="000000"/>
              </a:solidFill>
            </a:rPr>
            <a:t>Granskning</a:t>
          </a:r>
          <a:r>
            <a:rPr lang="sv-SE" sz="700" dirty="0">
              <a:solidFill>
                <a:sysClr val="windowText" lastClr="000000"/>
              </a:solidFill>
            </a:rPr>
            <a:t> </a:t>
          </a:r>
          <a:r>
            <a:rPr lang="sv-SE" sz="1200" i="1" dirty="0">
              <a:solidFill>
                <a:sysClr val="windowText" lastClr="000000"/>
              </a:solidFill>
            </a:rPr>
            <a:t>Synpunkter inhämtas</a:t>
          </a:r>
        </a:p>
      </dgm:t>
    </dgm:pt>
    <dgm:pt modelId="{604ED74D-7043-4D79-9049-1DB7913301F5}" type="parTrans" cxnId="{1644785D-25BC-4657-8591-62917A82AB56}">
      <dgm:prSet/>
      <dgm:spPr/>
      <dgm:t>
        <a:bodyPr/>
        <a:lstStyle/>
        <a:p>
          <a:endParaRPr lang="sv-SE"/>
        </a:p>
      </dgm:t>
    </dgm:pt>
    <dgm:pt modelId="{6C195D71-BD3E-4E30-9C73-2F088F7BB15B}" type="sibTrans" cxnId="{1644785D-25BC-4657-8591-62917A82AB56}">
      <dgm:prSet/>
      <dgm:spPr/>
      <dgm:t>
        <a:bodyPr/>
        <a:lstStyle/>
        <a:p>
          <a:endParaRPr lang="sv-SE"/>
        </a:p>
      </dgm:t>
    </dgm:pt>
    <dgm:pt modelId="{FD848A20-C9A5-4E8A-908C-F6821DEB4A58}">
      <dgm:prSet phldrT="[Text]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dirty="0">
              <a:solidFill>
                <a:sysClr val="windowText" lastClr="000000"/>
              </a:solidFill>
            </a:rPr>
            <a:t>Antagande</a:t>
          </a:r>
        </a:p>
      </dgm:t>
    </dgm:pt>
    <dgm:pt modelId="{CF7DA437-3C00-43FE-82ED-A4687391FE04}" type="parTrans" cxnId="{A7BC9190-30B5-44A0-B99F-83338C62EB20}">
      <dgm:prSet/>
      <dgm:spPr/>
      <dgm:t>
        <a:bodyPr/>
        <a:lstStyle/>
        <a:p>
          <a:endParaRPr lang="sv-SE"/>
        </a:p>
      </dgm:t>
    </dgm:pt>
    <dgm:pt modelId="{5CEF4443-1AD8-4676-A5D9-FD60E786E10A}" type="sibTrans" cxnId="{A7BC9190-30B5-44A0-B99F-83338C62EB20}">
      <dgm:prSet/>
      <dgm:spPr/>
      <dgm:t>
        <a:bodyPr/>
        <a:lstStyle/>
        <a:p>
          <a:endParaRPr lang="sv-SE"/>
        </a:p>
      </dgm:t>
    </dgm:pt>
    <dgm:pt modelId="{2740AB50-ABE1-4DF5-9938-B00C101C4E40}" type="pres">
      <dgm:prSet presAssocID="{4DC5B0CE-F9EC-42F3-A5F8-334C3B0977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E6A3ED5F-47F5-403D-9EF1-F0F799679BEB}" type="pres">
      <dgm:prSet presAssocID="{540F2AFD-2B88-4DF2-8730-E585B217ECC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53DC582-7E5A-424B-9950-D043FC8218CE}" type="pres">
      <dgm:prSet presAssocID="{B69805C4-178E-4098-8F27-DE41698FC0A9}" presName="parTxOnlySpace" presStyleCnt="0"/>
      <dgm:spPr/>
    </dgm:pt>
    <dgm:pt modelId="{796F928E-6655-485F-B875-7113597E1F8A}" type="pres">
      <dgm:prSet presAssocID="{2762C269-A1C9-4D66-85DE-6D128A95954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0BDAB85-388F-47CF-B920-E43A3FB30124}" type="pres">
      <dgm:prSet presAssocID="{D797BEC5-AB00-4442-A008-DFD504B018F5}" presName="parTxOnlySpace" presStyleCnt="0"/>
      <dgm:spPr/>
    </dgm:pt>
    <dgm:pt modelId="{DF668D38-4FA2-4638-9BA8-9DCBAC98E7AC}" type="pres">
      <dgm:prSet presAssocID="{FD49D0DA-0410-460A-BA22-9686FAB66EB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89754BD-638B-40AD-8F14-44549DD98A4D}" type="pres">
      <dgm:prSet presAssocID="{6C195D71-BD3E-4E30-9C73-2F088F7BB15B}" presName="parTxOnlySpace" presStyleCnt="0"/>
      <dgm:spPr/>
    </dgm:pt>
    <dgm:pt modelId="{D92AEC0B-ED6D-4A77-A620-FD77D1F4B0F5}" type="pres">
      <dgm:prSet presAssocID="{FD848A20-C9A5-4E8A-908C-F6821DEB4A5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4AB3E24-F098-4CBA-B3C9-759D66682170}" type="pres">
      <dgm:prSet presAssocID="{5CEF4443-1AD8-4676-A5D9-FD60E786E10A}" presName="parTxOnlySpace" presStyleCnt="0"/>
      <dgm:spPr/>
    </dgm:pt>
    <dgm:pt modelId="{B9C663C3-BD64-466B-9617-93D6BA24A090}" type="pres">
      <dgm:prSet presAssocID="{97212194-0BB9-42AC-A910-2DCBD4AE82A9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A7BC9190-30B5-44A0-B99F-83338C62EB20}" srcId="{4DC5B0CE-F9EC-42F3-A5F8-334C3B0977F9}" destId="{FD848A20-C9A5-4E8A-908C-F6821DEB4A58}" srcOrd="3" destOrd="0" parTransId="{CF7DA437-3C00-43FE-82ED-A4687391FE04}" sibTransId="{5CEF4443-1AD8-4676-A5D9-FD60E786E10A}"/>
    <dgm:cxn modelId="{1441DAAA-A577-437F-93E6-69EBD7D5D691}" type="presOf" srcId="{540F2AFD-2B88-4DF2-8730-E585B217ECCB}" destId="{E6A3ED5F-47F5-403D-9EF1-F0F799679BEB}" srcOrd="0" destOrd="0" presId="urn:microsoft.com/office/officeart/2005/8/layout/chevron1"/>
    <dgm:cxn modelId="{7B32E75D-4F16-48DA-BF26-BC7789ABCB8A}" type="presOf" srcId="{4DC5B0CE-F9EC-42F3-A5F8-334C3B0977F9}" destId="{2740AB50-ABE1-4DF5-9938-B00C101C4E40}" srcOrd="0" destOrd="0" presId="urn:microsoft.com/office/officeart/2005/8/layout/chevron1"/>
    <dgm:cxn modelId="{EC082BC6-9EA1-4534-9A19-256B4358E50A}" type="presOf" srcId="{2762C269-A1C9-4D66-85DE-6D128A959547}" destId="{796F928E-6655-485F-B875-7113597E1F8A}" srcOrd="0" destOrd="0" presId="urn:microsoft.com/office/officeart/2005/8/layout/chevron1"/>
    <dgm:cxn modelId="{824FC6F3-0AF2-41EF-BD23-5748304D6A3F}" type="presOf" srcId="{FD848A20-C9A5-4E8A-908C-F6821DEB4A58}" destId="{D92AEC0B-ED6D-4A77-A620-FD77D1F4B0F5}" srcOrd="0" destOrd="0" presId="urn:microsoft.com/office/officeart/2005/8/layout/chevron1"/>
    <dgm:cxn modelId="{03F79486-50A1-4C72-B24C-45B1FADFB3A7}" type="presOf" srcId="{97212194-0BB9-42AC-A910-2DCBD4AE82A9}" destId="{B9C663C3-BD64-466B-9617-93D6BA24A090}" srcOrd="0" destOrd="0" presId="urn:microsoft.com/office/officeart/2005/8/layout/chevron1"/>
    <dgm:cxn modelId="{840B739B-E308-40E1-83D9-5D639B3B77EC}" srcId="{4DC5B0CE-F9EC-42F3-A5F8-334C3B0977F9}" destId="{540F2AFD-2B88-4DF2-8730-E585B217ECCB}" srcOrd="0" destOrd="0" parTransId="{E54E1E9E-C0F1-4AEC-AB3C-FA44726DC2F8}" sibTransId="{B69805C4-178E-4098-8F27-DE41698FC0A9}"/>
    <dgm:cxn modelId="{1644785D-25BC-4657-8591-62917A82AB56}" srcId="{4DC5B0CE-F9EC-42F3-A5F8-334C3B0977F9}" destId="{FD49D0DA-0410-460A-BA22-9686FAB66EB7}" srcOrd="2" destOrd="0" parTransId="{604ED74D-7043-4D79-9049-1DB7913301F5}" sibTransId="{6C195D71-BD3E-4E30-9C73-2F088F7BB15B}"/>
    <dgm:cxn modelId="{85817B37-2F33-4636-9024-A37BDEBF407E}" srcId="{4DC5B0CE-F9EC-42F3-A5F8-334C3B0977F9}" destId="{2762C269-A1C9-4D66-85DE-6D128A959547}" srcOrd="1" destOrd="0" parTransId="{128C016C-8551-4C28-B461-052CE64201BF}" sibTransId="{D797BEC5-AB00-4442-A008-DFD504B018F5}"/>
    <dgm:cxn modelId="{634B88CC-264B-49C4-A510-0806473396A6}" srcId="{4DC5B0CE-F9EC-42F3-A5F8-334C3B0977F9}" destId="{97212194-0BB9-42AC-A910-2DCBD4AE82A9}" srcOrd="4" destOrd="0" parTransId="{127FEFDF-ABC1-48AE-8EC1-53E1CC1085D7}" sibTransId="{9CA888DA-9883-494F-BF95-A924E12041A0}"/>
    <dgm:cxn modelId="{6B0B3793-CCF8-4713-A061-44C108881965}" type="presOf" srcId="{FD49D0DA-0410-460A-BA22-9686FAB66EB7}" destId="{DF668D38-4FA2-4638-9BA8-9DCBAC98E7AC}" srcOrd="0" destOrd="0" presId="urn:microsoft.com/office/officeart/2005/8/layout/chevron1"/>
    <dgm:cxn modelId="{D23ACAF9-E09E-400A-B986-A0B063CCCFCE}" type="presParOf" srcId="{2740AB50-ABE1-4DF5-9938-B00C101C4E40}" destId="{E6A3ED5F-47F5-403D-9EF1-F0F799679BEB}" srcOrd="0" destOrd="0" presId="urn:microsoft.com/office/officeart/2005/8/layout/chevron1"/>
    <dgm:cxn modelId="{2AA9ECCE-E792-42CF-AC69-7B58402559C4}" type="presParOf" srcId="{2740AB50-ABE1-4DF5-9938-B00C101C4E40}" destId="{D53DC582-7E5A-424B-9950-D043FC8218CE}" srcOrd="1" destOrd="0" presId="urn:microsoft.com/office/officeart/2005/8/layout/chevron1"/>
    <dgm:cxn modelId="{541F3203-1BF5-4DEE-BCB5-A41BA77C1DCC}" type="presParOf" srcId="{2740AB50-ABE1-4DF5-9938-B00C101C4E40}" destId="{796F928E-6655-485F-B875-7113597E1F8A}" srcOrd="2" destOrd="0" presId="urn:microsoft.com/office/officeart/2005/8/layout/chevron1"/>
    <dgm:cxn modelId="{29C0A5A5-B9E8-4A0C-89A1-03178807EB27}" type="presParOf" srcId="{2740AB50-ABE1-4DF5-9938-B00C101C4E40}" destId="{E0BDAB85-388F-47CF-B920-E43A3FB30124}" srcOrd="3" destOrd="0" presId="urn:microsoft.com/office/officeart/2005/8/layout/chevron1"/>
    <dgm:cxn modelId="{26876FF9-DA5A-458B-B5AF-9CF33DB41104}" type="presParOf" srcId="{2740AB50-ABE1-4DF5-9938-B00C101C4E40}" destId="{DF668D38-4FA2-4638-9BA8-9DCBAC98E7AC}" srcOrd="4" destOrd="0" presId="urn:microsoft.com/office/officeart/2005/8/layout/chevron1"/>
    <dgm:cxn modelId="{DCFB2A46-4183-40DD-A1F3-AC5DB33B82F9}" type="presParOf" srcId="{2740AB50-ABE1-4DF5-9938-B00C101C4E40}" destId="{889754BD-638B-40AD-8F14-44549DD98A4D}" srcOrd="5" destOrd="0" presId="urn:microsoft.com/office/officeart/2005/8/layout/chevron1"/>
    <dgm:cxn modelId="{37175575-E812-4877-9F67-5C008782714F}" type="presParOf" srcId="{2740AB50-ABE1-4DF5-9938-B00C101C4E40}" destId="{D92AEC0B-ED6D-4A77-A620-FD77D1F4B0F5}" srcOrd="6" destOrd="0" presId="urn:microsoft.com/office/officeart/2005/8/layout/chevron1"/>
    <dgm:cxn modelId="{754AB9F4-DA04-4329-BDC4-D8EF553DB173}" type="presParOf" srcId="{2740AB50-ABE1-4DF5-9938-B00C101C4E40}" destId="{94AB3E24-F098-4CBA-B3C9-759D66682170}" srcOrd="7" destOrd="0" presId="urn:microsoft.com/office/officeart/2005/8/layout/chevron1"/>
    <dgm:cxn modelId="{C473A17E-E987-4121-BDE8-C23E85FCE11D}" type="presParOf" srcId="{2740AB50-ABE1-4DF5-9938-B00C101C4E40}" destId="{B9C663C3-BD64-466B-9617-93D6BA24A09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C5B0CE-F9EC-42F3-A5F8-334C3B0977F9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sv-SE"/>
        </a:p>
      </dgm:t>
    </dgm:pt>
    <dgm:pt modelId="{540F2AFD-2B88-4DF2-8730-E585B217ECCB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700" dirty="0"/>
            <a:t>dec 2021</a:t>
          </a:r>
        </a:p>
      </dgm:t>
    </dgm:pt>
    <dgm:pt modelId="{E54E1E9E-C0F1-4AEC-AB3C-FA44726DC2F8}" type="parTrans" cxnId="{840B739B-E308-40E1-83D9-5D639B3B77EC}">
      <dgm:prSet/>
      <dgm:spPr/>
      <dgm:t>
        <a:bodyPr/>
        <a:lstStyle/>
        <a:p>
          <a:endParaRPr lang="sv-SE"/>
        </a:p>
      </dgm:t>
    </dgm:pt>
    <dgm:pt modelId="{B69805C4-178E-4098-8F27-DE41698FC0A9}" type="sibTrans" cxnId="{840B739B-E308-40E1-83D9-5D639B3B77EC}">
      <dgm:prSet/>
      <dgm:spPr/>
      <dgm:t>
        <a:bodyPr/>
        <a:lstStyle/>
        <a:p>
          <a:endParaRPr lang="sv-SE"/>
        </a:p>
      </dgm:t>
    </dgm:pt>
    <dgm:pt modelId="{2762C269-A1C9-4D66-85DE-6D128A959547}">
      <dgm:prSet phldrT="[Text]" custT="1"/>
      <dgm:spPr>
        <a:solidFill>
          <a:srgbClr val="FFC000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700" dirty="0" smtClean="0"/>
            <a:t>Okt-nov </a:t>
          </a:r>
          <a:r>
            <a:rPr lang="sv-SE" sz="1700" dirty="0"/>
            <a:t>2023 </a:t>
          </a:r>
        </a:p>
      </dgm:t>
    </dgm:pt>
    <dgm:pt modelId="{128C016C-8551-4C28-B461-052CE64201BF}" type="parTrans" cxnId="{85817B37-2F33-4636-9024-A37BDEBF407E}">
      <dgm:prSet/>
      <dgm:spPr/>
      <dgm:t>
        <a:bodyPr/>
        <a:lstStyle/>
        <a:p>
          <a:endParaRPr lang="sv-SE"/>
        </a:p>
      </dgm:t>
    </dgm:pt>
    <dgm:pt modelId="{D797BEC5-AB00-4442-A008-DFD504B018F5}" type="sibTrans" cxnId="{85817B37-2F33-4636-9024-A37BDEBF407E}">
      <dgm:prSet/>
      <dgm:spPr/>
      <dgm:t>
        <a:bodyPr/>
        <a:lstStyle/>
        <a:p>
          <a:endParaRPr lang="sv-SE"/>
        </a:p>
      </dgm:t>
    </dgm:pt>
    <dgm:pt modelId="{97212194-0BB9-42AC-A910-2DCBD4AE82A9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700" dirty="0" smtClean="0"/>
            <a:t>2025</a:t>
          </a:r>
          <a:endParaRPr lang="sv-SE" sz="1700" dirty="0"/>
        </a:p>
      </dgm:t>
    </dgm:pt>
    <dgm:pt modelId="{127FEFDF-ABC1-48AE-8EC1-53E1CC1085D7}" type="parTrans" cxnId="{634B88CC-264B-49C4-A510-0806473396A6}">
      <dgm:prSet/>
      <dgm:spPr/>
      <dgm:t>
        <a:bodyPr/>
        <a:lstStyle/>
        <a:p>
          <a:endParaRPr lang="sv-SE"/>
        </a:p>
      </dgm:t>
    </dgm:pt>
    <dgm:pt modelId="{9CA888DA-9883-494F-BF95-A924E12041A0}" type="sibTrans" cxnId="{634B88CC-264B-49C4-A510-0806473396A6}">
      <dgm:prSet/>
      <dgm:spPr/>
      <dgm:t>
        <a:bodyPr/>
        <a:lstStyle/>
        <a:p>
          <a:endParaRPr lang="sv-SE"/>
        </a:p>
      </dgm:t>
    </dgm:pt>
    <dgm:pt modelId="{FD49D0DA-0410-460A-BA22-9686FAB66EB7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700" dirty="0" smtClean="0"/>
            <a:t>2024</a:t>
          </a:r>
          <a:endParaRPr lang="sv-SE" sz="1700" dirty="0"/>
        </a:p>
      </dgm:t>
    </dgm:pt>
    <dgm:pt modelId="{604ED74D-7043-4D79-9049-1DB7913301F5}" type="parTrans" cxnId="{1644785D-25BC-4657-8591-62917A82AB56}">
      <dgm:prSet/>
      <dgm:spPr/>
      <dgm:t>
        <a:bodyPr/>
        <a:lstStyle/>
        <a:p>
          <a:endParaRPr lang="sv-SE"/>
        </a:p>
      </dgm:t>
    </dgm:pt>
    <dgm:pt modelId="{6C195D71-BD3E-4E30-9C73-2F088F7BB15B}" type="sibTrans" cxnId="{1644785D-25BC-4657-8591-62917A82AB56}">
      <dgm:prSet/>
      <dgm:spPr/>
      <dgm:t>
        <a:bodyPr/>
        <a:lstStyle/>
        <a:p>
          <a:endParaRPr lang="sv-SE"/>
        </a:p>
      </dgm:t>
    </dgm:pt>
    <dgm:pt modelId="{FD848A20-C9A5-4E8A-908C-F6821DEB4A58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700" dirty="0" smtClean="0"/>
            <a:t>2024/2025</a:t>
          </a:r>
          <a:endParaRPr lang="sv-SE" sz="1700" dirty="0"/>
        </a:p>
      </dgm:t>
    </dgm:pt>
    <dgm:pt modelId="{CF7DA437-3C00-43FE-82ED-A4687391FE04}" type="parTrans" cxnId="{A7BC9190-30B5-44A0-B99F-83338C62EB20}">
      <dgm:prSet/>
      <dgm:spPr/>
      <dgm:t>
        <a:bodyPr/>
        <a:lstStyle/>
        <a:p>
          <a:endParaRPr lang="sv-SE"/>
        </a:p>
      </dgm:t>
    </dgm:pt>
    <dgm:pt modelId="{5CEF4443-1AD8-4676-A5D9-FD60E786E10A}" type="sibTrans" cxnId="{A7BC9190-30B5-44A0-B99F-83338C62EB20}">
      <dgm:prSet/>
      <dgm:spPr/>
      <dgm:t>
        <a:bodyPr/>
        <a:lstStyle/>
        <a:p>
          <a:endParaRPr lang="sv-SE"/>
        </a:p>
      </dgm:t>
    </dgm:pt>
    <dgm:pt modelId="{2740AB50-ABE1-4DF5-9938-B00C101C4E40}" type="pres">
      <dgm:prSet presAssocID="{4DC5B0CE-F9EC-42F3-A5F8-334C3B0977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E6A3ED5F-47F5-403D-9EF1-F0F799679BEB}" type="pres">
      <dgm:prSet presAssocID="{540F2AFD-2B88-4DF2-8730-E585B217ECC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53DC582-7E5A-424B-9950-D043FC8218CE}" type="pres">
      <dgm:prSet presAssocID="{B69805C4-178E-4098-8F27-DE41698FC0A9}" presName="parTxOnlySpace" presStyleCnt="0"/>
      <dgm:spPr/>
    </dgm:pt>
    <dgm:pt modelId="{796F928E-6655-485F-B875-7113597E1F8A}" type="pres">
      <dgm:prSet presAssocID="{2762C269-A1C9-4D66-85DE-6D128A95954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0BDAB85-388F-47CF-B920-E43A3FB30124}" type="pres">
      <dgm:prSet presAssocID="{D797BEC5-AB00-4442-A008-DFD504B018F5}" presName="parTxOnlySpace" presStyleCnt="0"/>
      <dgm:spPr/>
    </dgm:pt>
    <dgm:pt modelId="{DF668D38-4FA2-4638-9BA8-9DCBAC98E7AC}" type="pres">
      <dgm:prSet presAssocID="{FD49D0DA-0410-460A-BA22-9686FAB66EB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89754BD-638B-40AD-8F14-44549DD98A4D}" type="pres">
      <dgm:prSet presAssocID="{6C195D71-BD3E-4E30-9C73-2F088F7BB15B}" presName="parTxOnlySpace" presStyleCnt="0"/>
      <dgm:spPr/>
    </dgm:pt>
    <dgm:pt modelId="{D92AEC0B-ED6D-4A77-A620-FD77D1F4B0F5}" type="pres">
      <dgm:prSet presAssocID="{FD848A20-C9A5-4E8A-908C-F6821DEB4A5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4AB3E24-F098-4CBA-B3C9-759D66682170}" type="pres">
      <dgm:prSet presAssocID="{5CEF4443-1AD8-4676-A5D9-FD60E786E10A}" presName="parTxOnlySpace" presStyleCnt="0"/>
      <dgm:spPr/>
    </dgm:pt>
    <dgm:pt modelId="{B9C663C3-BD64-466B-9617-93D6BA24A090}" type="pres">
      <dgm:prSet presAssocID="{97212194-0BB9-42AC-A910-2DCBD4AE82A9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A192F479-5C45-4838-8CD4-11F44D99207D}" type="presOf" srcId="{2762C269-A1C9-4D66-85DE-6D128A959547}" destId="{796F928E-6655-485F-B875-7113597E1F8A}" srcOrd="0" destOrd="0" presId="urn:microsoft.com/office/officeart/2005/8/layout/chevron1"/>
    <dgm:cxn modelId="{840B739B-E308-40E1-83D9-5D639B3B77EC}" srcId="{4DC5B0CE-F9EC-42F3-A5F8-334C3B0977F9}" destId="{540F2AFD-2B88-4DF2-8730-E585B217ECCB}" srcOrd="0" destOrd="0" parTransId="{E54E1E9E-C0F1-4AEC-AB3C-FA44726DC2F8}" sibTransId="{B69805C4-178E-4098-8F27-DE41698FC0A9}"/>
    <dgm:cxn modelId="{A7BC9190-30B5-44A0-B99F-83338C62EB20}" srcId="{4DC5B0CE-F9EC-42F3-A5F8-334C3B0977F9}" destId="{FD848A20-C9A5-4E8A-908C-F6821DEB4A58}" srcOrd="3" destOrd="0" parTransId="{CF7DA437-3C00-43FE-82ED-A4687391FE04}" sibTransId="{5CEF4443-1AD8-4676-A5D9-FD60E786E10A}"/>
    <dgm:cxn modelId="{1644785D-25BC-4657-8591-62917A82AB56}" srcId="{4DC5B0CE-F9EC-42F3-A5F8-334C3B0977F9}" destId="{FD49D0DA-0410-460A-BA22-9686FAB66EB7}" srcOrd="2" destOrd="0" parTransId="{604ED74D-7043-4D79-9049-1DB7913301F5}" sibTransId="{6C195D71-BD3E-4E30-9C73-2F088F7BB15B}"/>
    <dgm:cxn modelId="{BF695A14-A9EC-4414-829E-6E3A70EBAEFB}" type="presOf" srcId="{FD848A20-C9A5-4E8A-908C-F6821DEB4A58}" destId="{D92AEC0B-ED6D-4A77-A620-FD77D1F4B0F5}" srcOrd="0" destOrd="0" presId="urn:microsoft.com/office/officeart/2005/8/layout/chevron1"/>
    <dgm:cxn modelId="{634B88CC-264B-49C4-A510-0806473396A6}" srcId="{4DC5B0CE-F9EC-42F3-A5F8-334C3B0977F9}" destId="{97212194-0BB9-42AC-A910-2DCBD4AE82A9}" srcOrd="4" destOrd="0" parTransId="{127FEFDF-ABC1-48AE-8EC1-53E1CC1085D7}" sibTransId="{9CA888DA-9883-494F-BF95-A924E12041A0}"/>
    <dgm:cxn modelId="{F6BBA8C2-D56C-418D-AFA9-DC40BB11C0A6}" type="presOf" srcId="{4DC5B0CE-F9EC-42F3-A5F8-334C3B0977F9}" destId="{2740AB50-ABE1-4DF5-9938-B00C101C4E40}" srcOrd="0" destOrd="0" presId="urn:microsoft.com/office/officeart/2005/8/layout/chevron1"/>
    <dgm:cxn modelId="{85817B37-2F33-4636-9024-A37BDEBF407E}" srcId="{4DC5B0CE-F9EC-42F3-A5F8-334C3B0977F9}" destId="{2762C269-A1C9-4D66-85DE-6D128A959547}" srcOrd="1" destOrd="0" parTransId="{128C016C-8551-4C28-B461-052CE64201BF}" sibTransId="{D797BEC5-AB00-4442-A008-DFD504B018F5}"/>
    <dgm:cxn modelId="{6ABA9D7F-FEE7-4B03-829E-EB9CB2B867D4}" type="presOf" srcId="{FD49D0DA-0410-460A-BA22-9686FAB66EB7}" destId="{DF668D38-4FA2-4638-9BA8-9DCBAC98E7AC}" srcOrd="0" destOrd="0" presId="urn:microsoft.com/office/officeart/2005/8/layout/chevron1"/>
    <dgm:cxn modelId="{CB9AE631-6BB1-4192-9B08-11D9D079296E}" type="presOf" srcId="{540F2AFD-2B88-4DF2-8730-E585B217ECCB}" destId="{E6A3ED5F-47F5-403D-9EF1-F0F799679BEB}" srcOrd="0" destOrd="0" presId="urn:microsoft.com/office/officeart/2005/8/layout/chevron1"/>
    <dgm:cxn modelId="{3F389555-0AC9-47CA-B0F0-E244A19481ED}" type="presOf" srcId="{97212194-0BB9-42AC-A910-2DCBD4AE82A9}" destId="{B9C663C3-BD64-466B-9617-93D6BA24A090}" srcOrd="0" destOrd="0" presId="urn:microsoft.com/office/officeart/2005/8/layout/chevron1"/>
    <dgm:cxn modelId="{6408B63B-6E39-467E-A6E9-EFD879538E4D}" type="presParOf" srcId="{2740AB50-ABE1-4DF5-9938-B00C101C4E40}" destId="{E6A3ED5F-47F5-403D-9EF1-F0F799679BEB}" srcOrd="0" destOrd="0" presId="urn:microsoft.com/office/officeart/2005/8/layout/chevron1"/>
    <dgm:cxn modelId="{A62B3468-9A86-4BE9-84F8-E875A1CDD62B}" type="presParOf" srcId="{2740AB50-ABE1-4DF5-9938-B00C101C4E40}" destId="{D53DC582-7E5A-424B-9950-D043FC8218CE}" srcOrd="1" destOrd="0" presId="urn:microsoft.com/office/officeart/2005/8/layout/chevron1"/>
    <dgm:cxn modelId="{BBA9ADF6-CA6C-4E72-BF92-B74BCC4F10AF}" type="presParOf" srcId="{2740AB50-ABE1-4DF5-9938-B00C101C4E40}" destId="{796F928E-6655-485F-B875-7113597E1F8A}" srcOrd="2" destOrd="0" presId="urn:microsoft.com/office/officeart/2005/8/layout/chevron1"/>
    <dgm:cxn modelId="{5770D6B1-1A8F-4FF9-A52F-FD0F0946FCD8}" type="presParOf" srcId="{2740AB50-ABE1-4DF5-9938-B00C101C4E40}" destId="{E0BDAB85-388F-47CF-B920-E43A3FB30124}" srcOrd="3" destOrd="0" presId="urn:microsoft.com/office/officeart/2005/8/layout/chevron1"/>
    <dgm:cxn modelId="{0BC7F9ED-C911-4123-9D50-A04070773B35}" type="presParOf" srcId="{2740AB50-ABE1-4DF5-9938-B00C101C4E40}" destId="{DF668D38-4FA2-4638-9BA8-9DCBAC98E7AC}" srcOrd="4" destOrd="0" presId="urn:microsoft.com/office/officeart/2005/8/layout/chevron1"/>
    <dgm:cxn modelId="{063FBEA1-5DC1-4229-AEA6-DB990137366E}" type="presParOf" srcId="{2740AB50-ABE1-4DF5-9938-B00C101C4E40}" destId="{889754BD-638B-40AD-8F14-44549DD98A4D}" srcOrd="5" destOrd="0" presId="urn:microsoft.com/office/officeart/2005/8/layout/chevron1"/>
    <dgm:cxn modelId="{24F89115-67F7-4A76-9BB5-32B5B6155630}" type="presParOf" srcId="{2740AB50-ABE1-4DF5-9938-B00C101C4E40}" destId="{D92AEC0B-ED6D-4A77-A620-FD77D1F4B0F5}" srcOrd="6" destOrd="0" presId="urn:microsoft.com/office/officeart/2005/8/layout/chevron1"/>
    <dgm:cxn modelId="{332B0EE0-1AF5-45D2-ACEB-0FBC4B53A469}" type="presParOf" srcId="{2740AB50-ABE1-4DF5-9938-B00C101C4E40}" destId="{94AB3E24-F098-4CBA-B3C9-759D66682170}" srcOrd="7" destOrd="0" presId="urn:microsoft.com/office/officeart/2005/8/layout/chevron1"/>
    <dgm:cxn modelId="{4DF8AAD3-84D3-4A16-A342-22B4EFAD1760}" type="presParOf" srcId="{2740AB50-ABE1-4DF5-9938-B00C101C4E40}" destId="{B9C663C3-BD64-466B-9617-93D6BA24A09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5B0CE-F9EC-42F3-A5F8-334C3B0977F9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sv-SE"/>
        </a:p>
      </dgm:t>
    </dgm:pt>
    <dgm:pt modelId="{540F2AFD-2B88-4DF2-8730-E585B217ECCB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sz="1400" dirty="0">
              <a:solidFill>
                <a:sysClr val="windowText" lastClr="000000"/>
              </a:solidFill>
            </a:rPr>
            <a:t>Startbeslut</a:t>
          </a:r>
        </a:p>
      </dgm:t>
    </dgm:pt>
    <dgm:pt modelId="{E54E1E9E-C0F1-4AEC-AB3C-FA44726DC2F8}" type="parTrans" cxnId="{840B739B-E308-40E1-83D9-5D639B3B77EC}">
      <dgm:prSet/>
      <dgm:spPr/>
      <dgm:t>
        <a:bodyPr/>
        <a:lstStyle/>
        <a:p>
          <a:endParaRPr lang="sv-SE"/>
        </a:p>
      </dgm:t>
    </dgm:pt>
    <dgm:pt modelId="{B69805C4-178E-4098-8F27-DE41698FC0A9}" type="sibTrans" cxnId="{840B739B-E308-40E1-83D9-5D639B3B77EC}">
      <dgm:prSet/>
      <dgm:spPr/>
      <dgm:t>
        <a:bodyPr/>
        <a:lstStyle/>
        <a:p>
          <a:endParaRPr lang="sv-SE"/>
        </a:p>
      </dgm:t>
    </dgm:pt>
    <dgm:pt modelId="{2762C269-A1C9-4D66-85DE-6D128A959547}">
      <dgm:prSet phldrT="[Text]" custT="1"/>
      <dgm:spPr>
        <a:solidFill>
          <a:srgbClr val="FFC000"/>
        </a:solidFill>
        <a:ln>
          <a:solidFill>
            <a:schemeClr val="tx1"/>
          </a:solidFill>
        </a:ln>
      </dgm:spPr>
      <dgm:t>
        <a:bodyPr/>
        <a:lstStyle/>
        <a:p>
          <a:r>
            <a:rPr lang="sv-SE" sz="1400" dirty="0" smtClean="0">
              <a:solidFill>
                <a:sysClr val="windowText" lastClr="000000"/>
              </a:solidFill>
            </a:rPr>
            <a:t>Samråd</a:t>
          </a:r>
          <a:r>
            <a:rPr lang="sv-SE" sz="1700" dirty="0" smtClean="0">
              <a:solidFill>
                <a:sysClr val="windowText" lastClr="000000"/>
              </a:solidFill>
            </a:rPr>
            <a:t/>
          </a:r>
          <a:br>
            <a:rPr lang="sv-SE" sz="1700" dirty="0" smtClean="0">
              <a:solidFill>
                <a:sysClr val="windowText" lastClr="000000"/>
              </a:solidFill>
            </a:rPr>
          </a:br>
          <a:r>
            <a:rPr lang="sv-SE" sz="900" i="1" dirty="0" smtClean="0">
              <a:solidFill>
                <a:sysClr val="windowText" lastClr="000000"/>
              </a:solidFill>
            </a:rPr>
            <a:t>Synpunkter </a:t>
          </a:r>
          <a:r>
            <a:rPr lang="sv-SE" sz="900" i="1" dirty="0">
              <a:solidFill>
                <a:sysClr val="windowText" lastClr="000000"/>
              </a:solidFill>
            </a:rPr>
            <a:t>inhämtas</a:t>
          </a:r>
          <a:endParaRPr lang="sv-SE" sz="1050" i="1" dirty="0"/>
        </a:p>
      </dgm:t>
    </dgm:pt>
    <dgm:pt modelId="{128C016C-8551-4C28-B461-052CE64201BF}" type="parTrans" cxnId="{85817B37-2F33-4636-9024-A37BDEBF407E}">
      <dgm:prSet/>
      <dgm:spPr/>
      <dgm:t>
        <a:bodyPr/>
        <a:lstStyle/>
        <a:p>
          <a:endParaRPr lang="sv-SE"/>
        </a:p>
      </dgm:t>
    </dgm:pt>
    <dgm:pt modelId="{D797BEC5-AB00-4442-A008-DFD504B018F5}" type="sibTrans" cxnId="{85817B37-2F33-4636-9024-A37BDEBF407E}">
      <dgm:prSet/>
      <dgm:spPr/>
      <dgm:t>
        <a:bodyPr/>
        <a:lstStyle/>
        <a:p>
          <a:endParaRPr lang="sv-SE"/>
        </a:p>
      </dgm:t>
    </dgm:pt>
    <dgm:pt modelId="{97212194-0BB9-42AC-A910-2DCBD4AE82A9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sz="1400" dirty="0">
              <a:solidFill>
                <a:sysClr val="windowText" lastClr="000000"/>
              </a:solidFill>
            </a:rPr>
            <a:t>Laga</a:t>
          </a:r>
          <a:r>
            <a:rPr lang="sv-SE" sz="1400" dirty="0"/>
            <a:t> </a:t>
          </a:r>
          <a:r>
            <a:rPr lang="sv-SE" sz="1400" dirty="0">
              <a:solidFill>
                <a:sysClr val="windowText" lastClr="000000"/>
              </a:solidFill>
            </a:rPr>
            <a:t>kraft</a:t>
          </a:r>
        </a:p>
      </dgm:t>
    </dgm:pt>
    <dgm:pt modelId="{127FEFDF-ABC1-48AE-8EC1-53E1CC1085D7}" type="parTrans" cxnId="{634B88CC-264B-49C4-A510-0806473396A6}">
      <dgm:prSet/>
      <dgm:spPr/>
      <dgm:t>
        <a:bodyPr/>
        <a:lstStyle/>
        <a:p>
          <a:endParaRPr lang="sv-SE"/>
        </a:p>
      </dgm:t>
    </dgm:pt>
    <dgm:pt modelId="{9CA888DA-9883-494F-BF95-A924E12041A0}" type="sibTrans" cxnId="{634B88CC-264B-49C4-A510-0806473396A6}">
      <dgm:prSet/>
      <dgm:spPr/>
      <dgm:t>
        <a:bodyPr/>
        <a:lstStyle/>
        <a:p>
          <a:endParaRPr lang="sv-SE"/>
        </a:p>
      </dgm:t>
    </dgm:pt>
    <dgm:pt modelId="{FD49D0DA-0410-460A-BA22-9686FAB66EB7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sz="1400" dirty="0">
              <a:solidFill>
                <a:sysClr val="windowText" lastClr="000000"/>
              </a:solidFill>
            </a:rPr>
            <a:t>Granskning</a:t>
          </a:r>
          <a:r>
            <a:rPr lang="sv-SE" sz="700" dirty="0">
              <a:solidFill>
                <a:sysClr val="windowText" lastClr="000000"/>
              </a:solidFill>
            </a:rPr>
            <a:t> </a:t>
          </a:r>
          <a:r>
            <a:rPr lang="sv-SE" sz="900" i="1" dirty="0">
              <a:solidFill>
                <a:sysClr val="windowText" lastClr="000000"/>
              </a:solidFill>
            </a:rPr>
            <a:t>Synpunkter inhämtas</a:t>
          </a:r>
        </a:p>
      </dgm:t>
    </dgm:pt>
    <dgm:pt modelId="{604ED74D-7043-4D79-9049-1DB7913301F5}" type="parTrans" cxnId="{1644785D-25BC-4657-8591-62917A82AB56}">
      <dgm:prSet/>
      <dgm:spPr/>
      <dgm:t>
        <a:bodyPr/>
        <a:lstStyle/>
        <a:p>
          <a:endParaRPr lang="sv-SE"/>
        </a:p>
      </dgm:t>
    </dgm:pt>
    <dgm:pt modelId="{6C195D71-BD3E-4E30-9C73-2F088F7BB15B}" type="sibTrans" cxnId="{1644785D-25BC-4657-8591-62917A82AB56}">
      <dgm:prSet/>
      <dgm:spPr/>
      <dgm:t>
        <a:bodyPr/>
        <a:lstStyle/>
        <a:p>
          <a:endParaRPr lang="sv-SE"/>
        </a:p>
      </dgm:t>
    </dgm:pt>
    <dgm:pt modelId="{FD848A20-C9A5-4E8A-908C-F6821DEB4A58}">
      <dgm:prSet phldrT="[Text]" custT="1"/>
      <dgm:spPr>
        <a:noFill/>
        <a:ln>
          <a:solidFill>
            <a:schemeClr val="tx1"/>
          </a:solidFill>
        </a:ln>
      </dgm:spPr>
      <dgm:t>
        <a:bodyPr/>
        <a:lstStyle/>
        <a:p>
          <a:r>
            <a:rPr lang="sv-SE" sz="1200" dirty="0">
              <a:solidFill>
                <a:sysClr val="windowText" lastClr="000000"/>
              </a:solidFill>
            </a:rPr>
            <a:t>Antagande</a:t>
          </a:r>
          <a:endParaRPr lang="sv-SE" sz="1600" dirty="0">
            <a:solidFill>
              <a:sysClr val="windowText" lastClr="000000"/>
            </a:solidFill>
          </a:endParaRPr>
        </a:p>
      </dgm:t>
    </dgm:pt>
    <dgm:pt modelId="{CF7DA437-3C00-43FE-82ED-A4687391FE04}" type="parTrans" cxnId="{A7BC9190-30B5-44A0-B99F-83338C62EB20}">
      <dgm:prSet/>
      <dgm:spPr/>
      <dgm:t>
        <a:bodyPr/>
        <a:lstStyle/>
        <a:p>
          <a:endParaRPr lang="sv-SE"/>
        </a:p>
      </dgm:t>
    </dgm:pt>
    <dgm:pt modelId="{5CEF4443-1AD8-4676-A5D9-FD60E786E10A}" type="sibTrans" cxnId="{A7BC9190-30B5-44A0-B99F-83338C62EB20}">
      <dgm:prSet/>
      <dgm:spPr/>
      <dgm:t>
        <a:bodyPr/>
        <a:lstStyle/>
        <a:p>
          <a:endParaRPr lang="sv-SE"/>
        </a:p>
      </dgm:t>
    </dgm:pt>
    <dgm:pt modelId="{2740AB50-ABE1-4DF5-9938-B00C101C4E40}" type="pres">
      <dgm:prSet presAssocID="{4DC5B0CE-F9EC-42F3-A5F8-334C3B0977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E6A3ED5F-47F5-403D-9EF1-F0F799679BEB}" type="pres">
      <dgm:prSet presAssocID="{540F2AFD-2B88-4DF2-8730-E585B217ECC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53DC582-7E5A-424B-9950-D043FC8218CE}" type="pres">
      <dgm:prSet presAssocID="{B69805C4-178E-4098-8F27-DE41698FC0A9}" presName="parTxOnlySpace" presStyleCnt="0"/>
      <dgm:spPr/>
    </dgm:pt>
    <dgm:pt modelId="{796F928E-6655-485F-B875-7113597E1F8A}" type="pres">
      <dgm:prSet presAssocID="{2762C269-A1C9-4D66-85DE-6D128A95954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0BDAB85-388F-47CF-B920-E43A3FB30124}" type="pres">
      <dgm:prSet presAssocID="{D797BEC5-AB00-4442-A008-DFD504B018F5}" presName="parTxOnlySpace" presStyleCnt="0"/>
      <dgm:spPr/>
    </dgm:pt>
    <dgm:pt modelId="{DF668D38-4FA2-4638-9BA8-9DCBAC98E7AC}" type="pres">
      <dgm:prSet presAssocID="{FD49D0DA-0410-460A-BA22-9686FAB66EB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89754BD-638B-40AD-8F14-44549DD98A4D}" type="pres">
      <dgm:prSet presAssocID="{6C195D71-BD3E-4E30-9C73-2F088F7BB15B}" presName="parTxOnlySpace" presStyleCnt="0"/>
      <dgm:spPr/>
    </dgm:pt>
    <dgm:pt modelId="{D92AEC0B-ED6D-4A77-A620-FD77D1F4B0F5}" type="pres">
      <dgm:prSet presAssocID="{FD848A20-C9A5-4E8A-908C-F6821DEB4A5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4AB3E24-F098-4CBA-B3C9-759D66682170}" type="pres">
      <dgm:prSet presAssocID="{5CEF4443-1AD8-4676-A5D9-FD60E786E10A}" presName="parTxOnlySpace" presStyleCnt="0"/>
      <dgm:spPr/>
    </dgm:pt>
    <dgm:pt modelId="{B9C663C3-BD64-466B-9617-93D6BA24A090}" type="pres">
      <dgm:prSet presAssocID="{97212194-0BB9-42AC-A910-2DCBD4AE82A9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824FC6F3-0AF2-41EF-BD23-5748304D6A3F}" type="presOf" srcId="{FD848A20-C9A5-4E8A-908C-F6821DEB4A58}" destId="{D92AEC0B-ED6D-4A77-A620-FD77D1F4B0F5}" srcOrd="0" destOrd="0" presId="urn:microsoft.com/office/officeart/2005/8/layout/chevron1"/>
    <dgm:cxn modelId="{840B739B-E308-40E1-83D9-5D639B3B77EC}" srcId="{4DC5B0CE-F9EC-42F3-A5F8-334C3B0977F9}" destId="{540F2AFD-2B88-4DF2-8730-E585B217ECCB}" srcOrd="0" destOrd="0" parTransId="{E54E1E9E-C0F1-4AEC-AB3C-FA44726DC2F8}" sibTransId="{B69805C4-178E-4098-8F27-DE41698FC0A9}"/>
    <dgm:cxn modelId="{EC082BC6-9EA1-4534-9A19-256B4358E50A}" type="presOf" srcId="{2762C269-A1C9-4D66-85DE-6D128A959547}" destId="{796F928E-6655-485F-B875-7113597E1F8A}" srcOrd="0" destOrd="0" presId="urn:microsoft.com/office/officeart/2005/8/layout/chevron1"/>
    <dgm:cxn modelId="{1441DAAA-A577-437F-93E6-69EBD7D5D691}" type="presOf" srcId="{540F2AFD-2B88-4DF2-8730-E585B217ECCB}" destId="{E6A3ED5F-47F5-403D-9EF1-F0F799679BEB}" srcOrd="0" destOrd="0" presId="urn:microsoft.com/office/officeart/2005/8/layout/chevron1"/>
    <dgm:cxn modelId="{03F79486-50A1-4C72-B24C-45B1FADFB3A7}" type="presOf" srcId="{97212194-0BB9-42AC-A910-2DCBD4AE82A9}" destId="{B9C663C3-BD64-466B-9617-93D6BA24A090}" srcOrd="0" destOrd="0" presId="urn:microsoft.com/office/officeart/2005/8/layout/chevron1"/>
    <dgm:cxn modelId="{A7BC9190-30B5-44A0-B99F-83338C62EB20}" srcId="{4DC5B0CE-F9EC-42F3-A5F8-334C3B0977F9}" destId="{FD848A20-C9A5-4E8A-908C-F6821DEB4A58}" srcOrd="3" destOrd="0" parTransId="{CF7DA437-3C00-43FE-82ED-A4687391FE04}" sibTransId="{5CEF4443-1AD8-4676-A5D9-FD60E786E10A}"/>
    <dgm:cxn modelId="{7B32E75D-4F16-48DA-BF26-BC7789ABCB8A}" type="presOf" srcId="{4DC5B0CE-F9EC-42F3-A5F8-334C3B0977F9}" destId="{2740AB50-ABE1-4DF5-9938-B00C101C4E40}" srcOrd="0" destOrd="0" presId="urn:microsoft.com/office/officeart/2005/8/layout/chevron1"/>
    <dgm:cxn modelId="{1644785D-25BC-4657-8591-62917A82AB56}" srcId="{4DC5B0CE-F9EC-42F3-A5F8-334C3B0977F9}" destId="{FD49D0DA-0410-460A-BA22-9686FAB66EB7}" srcOrd="2" destOrd="0" parTransId="{604ED74D-7043-4D79-9049-1DB7913301F5}" sibTransId="{6C195D71-BD3E-4E30-9C73-2F088F7BB15B}"/>
    <dgm:cxn modelId="{634B88CC-264B-49C4-A510-0806473396A6}" srcId="{4DC5B0CE-F9EC-42F3-A5F8-334C3B0977F9}" destId="{97212194-0BB9-42AC-A910-2DCBD4AE82A9}" srcOrd="4" destOrd="0" parTransId="{127FEFDF-ABC1-48AE-8EC1-53E1CC1085D7}" sibTransId="{9CA888DA-9883-494F-BF95-A924E12041A0}"/>
    <dgm:cxn modelId="{85817B37-2F33-4636-9024-A37BDEBF407E}" srcId="{4DC5B0CE-F9EC-42F3-A5F8-334C3B0977F9}" destId="{2762C269-A1C9-4D66-85DE-6D128A959547}" srcOrd="1" destOrd="0" parTransId="{128C016C-8551-4C28-B461-052CE64201BF}" sibTransId="{D797BEC5-AB00-4442-A008-DFD504B018F5}"/>
    <dgm:cxn modelId="{6B0B3793-CCF8-4713-A061-44C108881965}" type="presOf" srcId="{FD49D0DA-0410-460A-BA22-9686FAB66EB7}" destId="{DF668D38-4FA2-4638-9BA8-9DCBAC98E7AC}" srcOrd="0" destOrd="0" presId="urn:microsoft.com/office/officeart/2005/8/layout/chevron1"/>
    <dgm:cxn modelId="{D23ACAF9-E09E-400A-B986-A0B063CCCFCE}" type="presParOf" srcId="{2740AB50-ABE1-4DF5-9938-B00C101C4E40}" destId="{E6A3ED5F-47F5-403D-9EF1-F0F799679BEB}" srcOrd="0" destOrd="0" presId="urn:microsoft.com/office/officeart/2005/8/layout/chevron1"/>
    <dgm:cxn modelId="{2AA9ECCE-E792-42CF-AC69-7B58402559C4}" type="presParOf" srcId="{2740AB50-ABE1-4DF5-9938-B00C101C4E40}" destId="{D53DC582-7E5A-424B-9950-D043FC8218CE}" srcOrd="1" destOrd="0" presId="urn:microsoft.com/office/officeart/2005/8/layout/chevron1"/>
    <dgm:cxn modelId="{541F3203-1BF5-4DEE-BCB5-A41BA77C1DCC}" type="presParOf" srcId="{2740AB50-ABE1-4DF5-9938-B00C101C4E40}" destId="{796F928E-6655-485F-B875-7113597E1F8A}" srcOrd="2" destOrd="0" presId="urn:microsoft.com/office/officeart/2005/8/layout/chevron1"/>
    <dgm:cxn modelId="{29C0A5A5-B9E8-4A0C-89A1-03178807EB27}" type="presParOf" srcId="{2740AB50-ABE1-4DF5-9938-B00C101C4E40}" destId="{E0BDAB85-388F-47CF-B920-E43A3FB30124}" srcOrd="3" destOrd="0" presId="urn:microsoft.com/office/officeart/2005/8/layout/chevron1"/>
    <dgm:cxn modelId="{26876FF9-DA5A-458B-B5AF-9CF33DB41104}" type="presParOf" srcId="{2740AB50-ABE1-4DF5-9938-B00C101C4E40}" destId="{DF668D38-4FA2-4638-9BA8-9DCBAC98E7AC}" srcOrd="4" destOrd="0" presId="urn:microsoft.com/office/officeart/2005/8/layout/chevron1"/>
    <dgm:cxn modelId="{DCFB2A46-4183-40DD-A1F3-AC5DB33B82F9}" type="presParOf" srcId="{2740AB50-ABE1-4DF5-9938-B00C101C4E40}" destId="{889754BD-638B-40AD-8F14-44549DD98A4D}" srcOrd="5" destOrd="0" presId="urn:microsoft.com/office/officeart/2005/8/layout/chevron1"/>
    <dgm:cxn modelId="{37175575-E812-4877-9F67-5C008782714F}" type="presParOf" srcId="{2740AB50-ABE1-4DF5-9938-B00C101C4E40}" destId="{D92AEC0B-ED6D-4A77-A620-FD77D1F4B0F5}" srcOrd="6" destOrd="0" presId="urn:microsoft.com/office/officeart/2005/8/layout/chevron1"/>
    <dgm:cxn modelId="{754AB9F4-DA04-4329-BDC4-D8EF553DB173}" type="presParOf" srcId="{2740AB50-ABE1-4DF5-9938-B00C101C4E40}" destId="{94AB3E24-F098-4CBA-B3C9-759D66682170}" srcOrd="7" destOrd="0" presId="urn:microsoft.com/office/officeart/2005/8/layout/chevron1"/>
    <dgm:cxn modelId="{C473A17E-E987-4121-BDE8-C23E85FCE11D}" type="presParOf" srcId="{2740AB50-ABE1-4DF5-9938-B00C101C4E40}" destId="{B9C663C3-BD64-466B-9617-93D6BA24A09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DC5B0CE-F9EC-42F3-A5F8-334C3B0977F9}" type="doc">
      <dgm:prSet loTypeId="urn:microsoft.com/office/officeart/2005/8/layout/chevron1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sv-SE"/>
        </a:p>
      </dgm:t>
    </dgm:pt>
    <dgm:pt modelId="{540F2AFD-2B88-4DF2-8730-E585B217ECCB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400" dirty="0"/>
            <a:t>dec 2021</a:t>
          </a:r>
        </a:p>
      </dgm:t>
    </dgm:pt>
    <dgm:pt modelId="{E54E1E9E-C0F1-4AEC-AB3C-FA44726DC2F8}" type="parTrans" cxnId="{840B739B-E308-40E1-83D9-5D639B3B77EC}">
      <dgm:prSet/>
      <dgm:spPr/>
      <dgm:t>
        <a:bodyPr/>
        <a:lstStyle/>
        <a:p>
          <a:endParaRPr lang="sv-SE"/>
        </a:p>
      </dgm:t>
    </dgm:pt>
    <dgm:pt modelId="{B69805C4-178E-4098-8F27-DE41698FC0A9}" type="sibTrans" cxnId="{840B739B-E308-40E1-83D9-5D639B3B77EC}">
      <dgm:prSet/>
      <dgm:spPr/>
      <dgm:t>
        <a:bodyPr/>
        <a:lstStyle/>
        <a:p>
          <a:endParaRPr lang="sv-SE"/>
        </a:p>
      </dgm:t>
    </dgm:pt>
    <dgm:pt modelId="{2762C269-A1C9-4D66-85DE-6D128A959547}">
      <dgm:prSet phldrT="[Text]" custT="1"/>
      <dgm:spPr>
        <a:solidFill>
          <a:srgbClr val="FFC000"/>
        </a:solidFill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400" dirty="0" smtClean="0"/>
            <a:t>Okt-nov </a:t>
          </a:r>
          <a:r>
            <a:rPr lang="sv-SE" sz="1400" dirty="0"/>
            <a:t>2023 </a:t>
          </a:r>
        </a:p>
      </dgm:t>
    </dgm:pt>
    <dgm:pt modelId="{128C016C-8551-4C28-B461-052CE64201BF}" type="parTrans" cxnId="{85817B37-2F33-4636-9024-A37BDEBF407E}">
      <dgm:prSet/>
      <dgm:spPr/>
      <dgm:t>
        <a:bodyPr/>
        <a:lstStyle/>
        <a:p>
          <a:endParaRPr lang="sv-SE"/>
        </a:p>
      </dgm:t>
    </dgm:pt>
    <dgm:pt modelId="{D797BEC5-AB00-4442-A008-DFD504B018F5}" type="sibTrans" cxnId="{85817B37-2F33-4636-9024-A37BDEBF407E}">
      <dgm:prSet/>
      <dgm:spPr/>
      <dgm:t>
        <a:bodyPr/>
        <a:lstStyle/>
        <a:p>
          <a:endParaRPr lang="sv-SE"/>
        </a:p>
      </dgm:t>
    </dgm:pt>
    <dgm:pt modelId="{97212194-0BB9-42AC-A910-2DCBD4AE82A9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400" dirty="0" smtClean="0"/>
            <a:t>2025</a:t>
          </a:r>
          <a:endParaRPr lang="sv-SE" sz="1700" dirty="0"/>
        </a:p>
      </dgm:t>
    </dgm:pt>
    <dgm:pt modelId="{127FEFDF-ABC1-48AE-8EC1-53E1CC1085D7}" type="parTrans" cxnId="{634B88CC-264B-49C4-A510-0806473396A6}">
      <dgm:prSet/>
      <dgm:spPr/>
      <dgm:t>
        <a:bodyPr/>
        <a:lstStyle/>
        <a:p>
          <a:endParaRPr lang="sv-SE"/>
        </a:p>
      </dgm:t>
    </dgm:pt>
    <dgm:pt modelId="{9CA888DA-9883-494F-BF95-A924E12041A0}" type="sibTrans" cxnId="{634B88CC-264B-49C4-A510-0806473396A6}">
      <dgm:prSet/>
      <dgm:spPr/>
      <dgm:t>
        <a:bodyPr/>
        <a:lstStyle/>
        <a:p>
          <a:endParaRPr lang="sv-SE"/>
        </a:p>
      </dgm:t>
    </dgm:pt>
    <dgm:pt modelId="{FD49D0DA-0410-460A-BA22-9686FAB66EB7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400" dirty="0" smtClean="0"/>
            <a:t>2024</a:t>
          </a:r>
          <a:endParaRPr lang="sv-SE" sz="1700" dirty="0"/>
        </a:p>
      </dgm:t>
    </dgm:pt>
    <dgm:pt modelId="{604ED74D-7043-4D79-9049-1DB7913301F5}" type="parTrans" cxnId="{1644785D-25BC-4657-8591-62917A82AB56}">
      <dgm:prSet/>
      <dgm:spPr/>
      <dgm:t>
        <a:bodyPr/>
        <a:lstStyle/>
        <a:p>
          <a:endParaRPr lang="sv-SE"/>
        </a:p>
      </dgm:t>
    </dgm:pt>
    <dgm:pt modelId="{6C195D71-BD3E-4E30-9C73-2F088F7BB15B}" type="sibTrans" cxnId="{1644785D-25BC-4657-8591-62917A82AB56}">
      <dgm:prSet/>
      <dgm:spPr/>
      <dgm:t>
        <a:bodyPr/>
        <a:lstStyle/>
        <a:p>
          <a:endParaRPr lang="sv-SE"/>
        </a:p>
      </dgm:t>
    </dgm:pt>
    <dgm:pt modelId="{FD848A20-C9A5-4E8A-908C-F6821DEB4A58}">
      <dgm:prSet phldrT="[Text]" custT="1"/>
      <dgm:spPr>
        <a:ln>
          <a:solidFill>
            <a:schemeClr val="bg1">
              <a:lumMod val="85000"/>
            </a:schemeClr>
          </a:solidFill>
        </a:ln>
      </dgm:spPr>
      <dgm:t>
        <a:bodyPr/>
        <a:lstStyle/>
        <a:p>
          <a:r>
            <a:rPr lang="sv-SE" sz="1400" dirty="0" smtClean="0"/>
            <a:t>2024/2025</a:t>
          </a:r>
          <a:endParaRPr lang="sv-SE" sz="1700" dirty="0"/>
        </a:p>
      </dgm:t>
    </dgm:pt>
    <dgm:pt modelId="{CF7DA437-3C00-43FE-82ED-A4687391FE04}" type="parTrans" cxnId="{A7BC9190-30B5-44A0-B99F-83338C62EB20}">
      <dgm:prSet/>
      <dgm:spPr/>
      <dgm:t>
        <a:bodyPr/>
        <a:lstStyle/>
        <a:p>
          <a:endParaRPr lang="sv-SE"/>
        </a:p>
      </dgm:t>
    </dgm:pt>
    <dgm:pt modelId="{5CEF4443-1AD8-4676-A5D9-FD60E786E10A}" type="sibTrans" cxnId="{A7BC9190-30B5-44A0-B99F-83338C62EB20}">
      <dgm:prSet/>
      <dgm:spPr/>
      <dgm:t>
        <a:bodyPr/>
        <a:lstStyle/>
        <a:p>
          <a:endParaRPr lang="sv-SE"/>
        </a:p>
      </dgm:t>
    </dgm:pt>
    <dgm:pt modelId="{2740AB50-ABE1-4DF5-9938-B00C101C4E40}" type="pres">
      <dgm:prSet presAssocID="{4DC5B0CE-F9EC-42F3-A5F8-334C3B0977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v-SE"/>
        </a:p>
      </dgm:t>
    </dgm:pt>
    <dgm:pt modelId="{E6A3ED5F-47F5-403D-9EF1-F0F799679BEB}" type="pres">
      <dgm:prSet presAssocID="{540F2AFD-2B88-4DF2-8730-E585B217ECC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D53DC582-7E5A-424B-9950-D043FC8218CE}" type="pres">
      <dgm:prSet presAssocID="{B69805C4-178E-4098-8F27-DE41698FC0A9}" presName="parTxOnlySpace" presStyleCnt="0"/>
      <dgm:spPr/>
    </dgm:pt>
    <dgm:pt modelId="{796F928E-6655-485F-B875-7113597E1F8A}" type="pres">
      <dgm:prSet presAssocID="{2762C269-A1C9-4D66-85DE-6D128A959547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E0BDAB85-388F-47CF-B920-E43A3FB30124}" type="pres">
      <dgm:prSet presAssocID="{D797BEC5-AB00-4442-A008-DFD504B018F5}" presName="parTxOnlySpace" presStyleCnt="0"/>
      <dgm:spPr/>
    </dgm:pt>
    <dgm:pt modelId="{DF668D38-4FA2-4638-9BA8-9DCBAC98E7AC}" type="pres">
      <dgm:prSet presAssocID="{FD49D0DA-0410-460A-BA22-9686FAB66EB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889754BD-638B-40AD-8F14-44549DD98A4D}" type="pres">
      <dgm:prSet presAssocID="{6C195D71-BD3E-4E30-9C73-2F088F7BB15B}" presName="parTxOnlySpace" presStyleCnt="0"/>
      <dgm:spPr/>
    </dgm:pt>
    <dgm:pt modelId="{D92AEC0B-ED6D-4A77-A620-FD77D1F4B0F5}" type="pres">
      <dgm:prSet presAssocID="{FD848A20-C9A5-4E8A-908C-F6821DEB4A58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  <dgm:pt modelId="{94AB3E24-F098-4CBA-B3C9-759D66682170}" type="pres">
      <dgm:prSet presAssocID="{5CEF4443-1AD8-4676-A5D9-FD60E786E10A}" presName="parTxOnlySpace" presStyleCnt="0"/>
      <dgm:spPr/>
    </dgm:pt>
    <dgm:pt modelId="{B9C663C3-BD64-466B-9617-93D6BA24A090}" type="pres">
      <dgm:prSet presAssocID="{97212194-0BB9-42AC-A910-2DCBD4AE82A9}" presName="parTxOnly" presStyleLbl="node1" presStyleIdx="4" presStyleCnt="5" custLinFactNeighborX="456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sv-SE"/>
        </a:p>
      </dgm:t>
    </dgm:pt>
  </dgm:ptLst>
  <dgm:cxnLst>
    <dgm:cxn modelId="{A192F479-5C45-4838-8CD4-11F44D99207D}" type="presOf" srcId="{2762C269-A1C9-4D66-85DE-6D128A959547}" destId="{796F928E-6655-485F-B875-7113597E1F8A}" srcOrd="0" destOrd="0" presId="urn:microsoft.com/office/officeart/2005/8/layout/chevron1"/>
    <dgm:cxn modelId="{840B739B-E308-40E1-83D9-5D639B3B77EC}" srcId="{4DC5B0CE-F9EC-42F3-A5F8-334C3B0977F9}" destId="{540F2AFD-2B88-4DF2-8730-E585B217ECCB}" srcOrd="0" destOrd="0" parTransId="{E54E1E9E-C0F1-4AEC-AB3C-FA44726DC2F8}" sibTransId="{B69805C4-178E-4098-8F27-DE41698FC0A9}"/>
    <dgm:cxn modelId="{A7BC9190-30B5-44A0-B99F-83338C62EB20}" srcId="{4DC5B0CE-F9EC-42F3-A5F8-334C3B0977F9}" destId="{FD848A20-C9A5-4E8A-908C-F6821DEB4A58}" srcOrd="3" destOrd="0" parTransId="{CF7DA437-3C00-43FE-82ED-A4687391FE04}" sibTransId="{5CEF4443-1AD8-4676-A5D9-FD60E786E10A}"/>
    <dgm:cxn modelId="{1644785D-25BC-4657-8591-62917A82AB56}" srcId="{4DC5B0CE-F9EC-42F3-A5F8-334C3B0977F9}" destId="{FD49D0DA-0410-460A-BA22-9686FAB66EB7}" srcOrd="2" destOrd="0" parTransId="{604ED74D-7043-4D79-9049-1DB7913301F5}" sibTransId="{6C195D71-BD3E-4E30-9C73-2F088F7BB15B}"/>
    <dgm:cxn modelId="{BF695A14-A9EC-4414-829E-6E3A70EBAEFB}" type="presOf" srcId="{FD848A20-C9A5-4E8A-908C-F6821DEB4A58}" destId="{D92AEC0B-ED6D-4A77-A620-FD77D1F4B0F5}" srcOrd="0" destOrd="0" presId="urn:microsoft.com/office/officeart/2005/8/layout/chevron1"/>
    <dgm:cxn modelId="{634B88CC-264B-49C4-A510-0806473396A6}" srcId="{4DC5B0CE-F9EC-42F3-A5F8-334C3B0977F9}" destId="{97212194-0BB9-42AC-A910-2DCBD4AE82A9}" srcOrd="4" destOrd="0" parTransId="{127FEFDF-ABC1-48AE-8EC1-53E1CC1085D7}" sibTransId="{9CA888DA-9883-494F-BF95-A924E12041A0}"/>
    <dgm:cxn modelId="{F6BBA8C2-D56C-418D-AFA9-DC40BB11C0A6}" type="presOf" srcId="{4DC5B0CE-F9EC-42F3-A5F8-334C3B0977F9}" destId="{2740AB50-ABE1-4DF5-9938-B00C101C4E40}" srcOrd="0" destOrd="0" presId="urn:microsoft.com/office/officeart/2005/8/layout/chevron1"/>
    <dgm:cxn modelId="{85817B37-2F33-4636-9024-A37BDEBF407E}" srcId="{4DC5B0CE-F9EC-42F3-A5F8-334C3B0977F9}" destId="{2762C269-A1C9-4D66-85DE-6D128A959547}" srcOrd="1" destOrd="0" parTransId="{128C016C-8551-4C28-B461-052CE64201BF}" sibTransId="{D797BEC5-AB00-4442-A008-DFD504B018F5}"/>
    <dgm:cxn modelId="{6ABA9D7F-FEE7-4B03-829E-EB9CB2B867D4}" type="presOf" srcId="{FD49D0DA-0410-460A-BA22-9686FAB66EB7}" destId="{DF668D38-4FA2-4638-9BA8-9DCBAC98E7AC}" srcOrd="0" destOrd="0" presId="urn:microsoft.com/office/officeart/2005/8/layout/chevron1"/>
    <dgm:cxn modelId="{CB9AE631-6BB1-4192-9B08-11D9D079296E}" type="presOf" srcId="{540F2AFD-2B88-4DF2-8730-E585B217ECCB}" destId="{E6A3ED5F-47F5-403D-9EF1-F0F799679BEB}" srcOrd="0" destOrd="0" presId="urn:microsoft.com/office/officeart/2005/8/layout/chevron1"/>
    <dgm:cxn modelId="{3F389555-0AC9-47CA-B0F0-E244A19481ED}" type="presOf" srcId="{97212194-0BB9-42AC-A910-2DCBD4AE82A9}" destId="{B9C663C3-BD64-466B-9617-93D6BA24A090}" srcOrd="0" destOrd="0" presId="urn:microsoft.com/office/officeart/2005/8/layout/chevron1"/>
    <dgm:cxn modelId="{6408B63B-6E39-467E-A6E9-EFD879538E4D}" type="presParOf" srcId="{2740AB50-ABE1-4DF5-9938-B00C101C4E40}" destId="{E6A3ED5F-47F5-403D-9EF1-F0F799679BEB}" srcOrd="0" destOrd="0" presId="urn:microsoft.com/office/officeart/2005/8/layout/chevron1"/>
    <dgm:cxn modelId="{A62B3468-9A86-4BE9-84F8-E875A1CDD62B}" type="presParOf" srcId="{2740AB50-ABE1-4DF5-9938-B00C101C4E40}" destId="{D53DC582-7E5A-424B-9950-D043FC8218CE}" srcOrd="1" destOrd="0" presId="urn:microsoft.com/office/officeart/2005/8/layout/chevron1"/>
    <dgm:cxn modelId="{BBA9ADF6-CA6C-4E72-BF92-B74BCC4F10AF}" type="presParOf" srcId="{2740AB50-ABE1-4DF5-9938-B00C101C4E40}" destId="{796F928E-6655-485F-B875-7113597E1F8A}" srcOrd="2" destOrd="0" presId="urn:microsoft.com/office/officeart/2005/8/layout/chevron1"/>
    <dgm:cxn modelId="{5770D6B1-1A8F-4FF9-A52F-FD0F0946FCD8}" type="presParOf" srcId="{2740AB50-ABE1-4DF5-9938-B00C101C4E40}" destId="{E0BDAB85-388F-47CF-B920-E43A3FB30124}" srcOrd="3" destOrd="0" presId="urn:microsoft.com/office/officeart/2005/8/layout/chevron1"/>
    <dgm:cxn modelId="{0BC7F9ED-C911-4123-9D50-A04070773B35}" type="presParOf" srcId="{2740AB50-ABE1-4DF5-9938-B00C101C4E40}" destId="{DF668D38-4FA2-4638-9BA8-9DCBAC98E7AC}" srcOrd="4" destOrd="0" presId="urn:microsoft.com/office/officeart/2005/8/layout/chevron1"/>
    <dgm:cxn modelId="{063FBEA1-5DC1-4229-AEA6-DB990137366E}" type="presParOf" srcId="{2740AB50-ABE1-4DF5-9938-B00C101C4E40}" destId="{889754BD-638B-40AD-8F14-44549DD98A4D}" srcOrd="5" destOrd="0" presId="urn:microsoft.com/office/officeart/2005/8/layout/chevron1"/>
    <dgm:cxn modelId="{24F89115-67F7-4A76-9BB5-32B5B6155630}" type="presParOf" srcId="{2740AB50-ABE1-4DF5-9938-B00C101C4E40}" destId="{D92AEC0B-ED6D-4A77-A620-FD77D1F4B0F5}" srcOrd="6" destOrd="0" presId="urn:microsoft.com/office/officeart/2005/8/layout/chevron1"/>
    <dgm:cxn modelId="{332B0EE0-1AF5-45D2-ACEB-0FBC4B53A469}" type="presParOf" srcId="{2740AB50-ABE1-4DF5-9938-B00C101C4E40}" destId="{94AB3E24-F098-4CBA-B3C9-759D66682170}" srcOrd="7" destOrd="0" presId="urn:microsoft.com/office/officeart/2005/8/layout/chevron1"/>
    <dgm:cxn modelId="{4DF8AAD3-84D3-4A16-A342-22B4EFAD1760}" type="presParOf" srcId="{2740AB50-ABE1-4DF5-9938-B00C101C4E40}" destId="{B9C663C3-BD64-466B-9617-93D6BA24A090}" srcOrd="8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3ED5F-47F5-403D-9EF1-F0F799679BEB}">
      <dsp:nvSpPr>
        <dsp:cNvPr id="0" name=""/>
        <dsp:cNvSpPr/>
      </dsp:nvSpPr>
      <dsp:spPr>
        <a:xfrm>
          <a:off x="2216" y="373841"/>
          <a:ext cx="1972577" cy="789031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800" kern="1200" dirty="0">
              <a:solidFill>
                <a:sysClr val="windowText" lastClr="000000"/>
              </a:solidFill>
            </a:rPr>
            <a:t>Startbeslut</a:t>
          </a:r>
          <a:endParaRPr lang="sv-SE" sz="1700" kern="1200" dirty="0">
            <a:solidFill>
              <a:sysClr val="windowText" lastClr="000000"/>
            </a:solidFill>
          </a:endParaRPr>
        </a:p>
      </dsp:txBody>
      <dsp:txXfrm>
        <a:off x="396732" y="373841"/>
        <a:ext cx="1183546" cy="789031"/>
      </dsp:txXfrm>
    </dsp:sp>
    <dsp:sp modelId="{796F928E-6655-485F-B875-7113597E1F8A}">
      <dsp:nvSpPr>
        <dsp:cNvPr id="0" name=""/>
        <dsp:cNvSpPr/>
      </dsp:nvSpPr>
      <dsp:spPr>
        <a:xfrm>
          <a:off x="1777536" y="373841"/>
          <a:ext cx="1972577" cy="789031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smtClean="0">
              <a:solidFill>
                <a:sysClr val="windowText" lastClr="000000"/>
              </a:solidFill>
            </a:rPr>
            <a:t>Samråd</a:t>
          </a:r>
          <a:br>
            <a:rPr lang="sv-SE" sz="1700" kern="1200" dirty="0" smtClean="0">
              <a:solidFill>
                <a:sysClr val="windowText" lastClr="000000"/>
              </a:solidFill>
            </a:rPr>
          </a:br>
          <a:r>
            <a:rPr lang="sv-SE" sz="1200" i="1" kern="1200" dirty="0" smtClean="0">
              <a:solidFill>
                <a:sysClr val="windowText" lastClr="000000"/>
              </a:solidFill>
            </a:rPr>
            <a:t>Synpunkter </a:t>
          </a:r>
          <a:r>
            <a:rPr lang="sv-SE" sz="1200" i="1" kern="1200" dirty="0">
              <a:solidFill>
                <a:sysClr val="windowText" lastClr="000000"/>
              </a:solidFill>
            </a:rPr>
            <a:t>inhämtas</a:t>
          </a:r>
          <a:endParaRPr lang="sv-SE" sz="1200" i="1" kern="1200" dirty="0"/>
        </a:p>
      </dsp:txBody>
      <dsp:txXfrm>
        <a:off x="2172052" y="373841"/>
        <a:ext cx="1183546" cy="789031"/>
      </dsp:txXfrm>
    </dsp:sp>
    <dsp:sp modelId="{DF668D38-4FA2-4638-9BA8-9DCBAC98E7AC}">
      <dsp:nvSpPr>
        <dsp:cNvPr id="0" name=""/>
        <dsp:cNvSpPr/>
      </dsp:nvSpPr>
      <dsp:spPr>
        <a:xfrm>
          <a:off x="3552856" y="373841"/>
          <a:ext cx="1972577" cy="789031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>
              <a:solidFill>
                <a:sysClr val="windowText" lastClr="000000"/>
              </a:solidFill>
            </a:rPr>
            <a:t>Granskning</a:t>
          </a:r>
          <a:r>
            <a:rPr lang="sv-SE" sz="700" kern="1200" dirty="0">
              <a:solidFill>
                <a:sysClr val="windowText" lastClr="000000"/>
              </a:solidFill>
            </a:rPr>
            <a:t> </a:t>
          </a:r>
          <a:r>
            <a:rPr lang="sv-SE" sz="1200" i="1" kern="1200" dirty="0">
              <a:solidFill>
                <a:sysClr val="windowText" lastClr="000000"/>
              </a:solidFill>
            </a:rPr>
            <a:t>Synpunkter inhämtas</a:t>
          </a:r>
        </a:p>
      </dsp:txBody>
      <dsp:txXfrm>
        <a:off x="3947372" y="373841"/>
        <a:ext cx="1183546" cy="789031"/>
      </dsp:txXfrm>
    </dsp:sp>
    <dsp:sp modelId="{D92AEC0B-ED6D-4A77-A620-FD77D1F4B0F5}">
      <dsp:nvSpPr>
        <dsp:cNvPr id="0" name=""/>
        <dsp:cNvSpPr/>
      </dsp:nvSpPr>
      <dsp:spPr>
        <a:xfrm>
          <a:off x="5328176" y="373841"/>
          <a:ext cx="1972577" cy="789031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>
              <a:solidFill>
                <a:sysClr val="windowText" lastClr="000000"/>
              </a:solidFill>
            </a:rPr>
            <a:t>Antagande</a:t>
          </a:r>
        </a:p>
      </dsp:txBody>
      <dsp:txXfrm>
        <a:off x="5722692" y="373841"/>
        <a:ext cx="1183546" cy="789031"/>
      </dsp:txXfrm>
    </dsp:sp>
    <dsp:sp modelId="{B9C663C3-BD64-466B-9617-93D6BA24A090}">
      <dsp:nvSpPr>
        <dsp:cNvPr id="0" name=""/>
        <dsp:cNvSpPr/>
      </dsp:nvSpPr>
      <dsp:spPr>
        <a:xfrm>
          <a:off x="7103496" y="373841"/>
          <a:ext cx="1972577" cy="789031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900" kern="1200" dirty="0">
              <a:solidFill>
                <a:sysClr val="windowText" lastClr="000000"/>
              </a:solidFill>
            </a:rPr>
            <a:t>Laga</a:t>
          </a:r>
          <a:r>
            <a:rPr lang="sv-SE" sz="1900" kern="1200" dirty="0"/>
            <a:t> </a:t>
          </a:r>
          <a:r>
            <a:rPr lang="sv-SE" sz="1900" kern="1200" dirty="0">
              <a:solidFill>
                <a:sysClr val="windowText" lastClr="000000"/>
              </a:solidFill>
            </a:rPr>
            <a:t>kraft</a:t>
          </a:r>
        </a:p>
      </dsp:txBody>
      <dsp:txXfrm>
        <a:off x="7498012" y="373841"/>
        <a:ext cx="1183546" cy="7890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3ED5F-47F5-403D-9EF1-F0F799679BEB}">
      <dsp:nvSpPr>
        <dsp:cNvPr id="0" name=""/>
        <dsp:cNvSpPr/>
      </dsp:nvSpPr>
      <dsp:spPr>
        <a:xfrm>
          <a:off x="2216" y="135794"/>
          <a:ext cx="1972577" cy="7890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/>
            <a:t>dec 2021</a:t>
          </a:r>
        </a:p>
      </dsp:txBody>
      <dsp:txXfrm>
        <a:off x="396732" y="135794"/>
        <a:ext cx="1183546" cy="789031"/>
      </dsp:txXfrm>
    </dsp:sp>
    <dsp:sp modelId="{796F928E-6655-485F-B875-7113597E1F8A}">
      <dsp:nvSpPr>
        <dsp:cNvPr id="0" name=""/>
        <dsp:cNvSpPr/>
      </dsp:nvSpPr>
      <dsp:spPr>
        <a:xfrm>
          <a:off x="1777536" y="135794"/>
          <a:ext cx="1972577" cy="789031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smtClean="0"/>
            <a:t>Okt-nov </a:t>
          </a:r>
          <a:r>
            <a:rPr lang="sv-SE" sz="1700" kern="1200" dirty="0"/>
            <a:t>2023 </a:t>
          </a:r>
        </a:p>
      </dsp:txBody>
      <dsp:txXfrm>
        <a:off x="2172052" y="135794"/>
        <a:ext cx="1183546" cy="789031"/>
      </dsp:txXfrm>
    </dsp:sp>
    <dsp:sp modelId="{DF668D38-4FA2-4638-9BA8-9DCBAC98E7AC}">
      <dsp:nvSpPr>
        <dsp:cNvPr id="0" name=""/>
        <dsp:cNvSpPr/>
      </dsp:nvSpPr>
      <dsp:spPr>
        <a:xfrm>
          <a:off x="3552856" y="135794"/>
          <a:ext cx="1972577" cy="7890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smtClean="0"/>
            <a:t>2024</a:t>
          </a:r>
          <a:endParaRPr lang="sv-SE" sz="1700" kern="1200" dirty="0"/>
        </a:p>
      </dsp:txBody>
      <dsp:txXfrm>
        <a:off x="3947372" y="135794"/>
        <a:ext cx="1183546" cy="789031"/>
      </dsp:txXfrm>
    </dsp:sp>
    <dsp:sp modelId="{D92AEC0B-ED6D-4A77-A620-FD77D1F4B0F5}">
      <dsp:nvSpPr>
        <dsp:cNvPr id="0" name=""/>
        <dsp:cNvSpPr/>
      </dsp:nvSpPr>
      <dsp:spPr>
        <a:xfrm>
          <a:off x="5328176" y="135794"/>
          <a:ext cx="1972577" cy="7890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smtClean="0"/>
            <a:t>2024/2025</a:t>
          </a:r>
          <a:endParaRPr lang="sv-SE" sz="1700" kern="1200" dirty="0"/>
        </a:p>
      </dsp:txBody>
      <dsp:txXfrm>
        <a:off x="5722692" y="135794"/>
        <a:ext cx="1183546" cy="789031"/>
      </dsp:txXfrm>
    </dsp:sp>
    <dsp:sp modelId="{B9C663C3-BD64-466B-9617-93D6BA24A090}">
      <dsp:nvSpPr>
        <dsp:cNvPr id="0" name=""/>
        <dsp:cNvSpPr/>
      </dsp:nvSpPr>
      <dsp:spPr>
        <a:xfrm>
          <a:off x="7103496" y="135794"/>
          <a:ext cx="1972577" cy="789031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700" kern="1200" dirty="0" smtClean="0"/>
            <a:t>2025</a:t>
          </a:r>
          <a:endParaRPr lang="sv-SE" sz="1700" kern="1200" dirty="0"/>
        </a:p>
      </dsp:txBody>
      <dsp:txXfrm>
        <a:off x="7498012" y="135794"/>
        <a:ext cx="1183546" cy="7890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3ED5F-47F5-403D-9EF1-F0F799679BEB}">
      <dsp:nvSpPr>
        <dsp:cNvPr id="0" name=""/>
        <dsp:cNvSpPr/>
      </dsp:nvSpPr>
      <dsp:spPr>
        <a:xfrm>
          <a:off x="1600" y="0"/>
          <a:ext cx="1424622" cy="393294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>
              <a:solidFill>
                <a:sysClr val="windowText" lastClr="000000"/>
              </a:solidFill>
            </a:rPr>
            <a:t>Startbeslut</a:t>
          </a:r>
        </a:p>
      </dsp:txBody>
      <dsp:txXfrm>
        <a:off x="198247" y="0"/>
        <a:ext cx="1031328" cy="393294"/>
      </dsp:txXfrm>
    </dsp:sp>
    <dsp:sp modelId="{796F928E-6655-485F-B875-7113597E1F8A}">
      <dsp:nvSpPr>
        <dsp:cNvPr id="0" name=""/>
        <dsp:cNvSpPr/>
      </dsp:nvSpPr>
      <dsp:spPr>
        <a:xfrm>
          <a:off x="1283760" y="0"/>
          <a:ext cx="1424622" cy="393294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>
              <a:solidFill>
                <a:sysClr val="windowText" lastClr="000000"/>
              </a:solidFill>
            </a:rPr>
            <a:t>Samråd</a:t>
          </a:r>
          <a:r>
            <a:rPr lang="sv-SE" sz="1700" kern="1200" dirty="0" smtClean="0">
              <a:solidFill>
                <a:sysClr val="windowText" lastClr="000000"/>
              </a:solidFill>
            </a:rPr>
            <a:t/>
          </a:r>
          <a:br>
            <a:rPr lang="sv-SE" sz="1700" kern="1200" dirty="0" smtClean="0">
              <a:solidFill>
                <a:sysClr val="windowText" lastClr="000000"/>
              </a:solidFill>
            </a:rPr>
          </a:br>
          <a:r>
            <a:rPr lang="sv-SE" sz="900" i="1" kern="1200" dirty="0" smtClean="0">
              <a:solidFill>
                <a:sysClr val="windowText" lastClr="000000"/>
              </a:solidFill>
            </a:rPr>
            <a:t>Synpunkter </a:t>
          </a:r>
          <a:r>
            <a:rPr lang="sv-SE" sz="900" i="1" kern="1200" dirty="0">
              <a:solidFill>
                <a:sysClr val="windowText" lastClr="000000"/>
              </a:solidFill>
            </a:rPr>
            <a:t>inhämtas</a:t>
          </a:r>
          <a:endParaRPr lang="sv-SE" sz="1050" i="1" kern="1200" dirty="0"/>
        </a:p>
      </dsp:txBody>
      <dsp:txXfrm>
        <a:off x="1480407" y="0"/>
        <a:ext cx="1031328" cy="393294"/>
      </dsp:txXfrm>
    </dsp:sp>
    <dsp:sp modelId="{DF668D38-4FA2-4638-9BA8-9DCBAC98E7AC}">
      <dsp:nvSpPr>
        <dsp:cNvPr id="0" name=""/>
        <dsp:cNvSpPr/>
      </dsp:nvSpPr>
      <dsp:spPr>
        <a:xfrm>
          <a:off x="2565920" y="0"/>
          <a:ext cx="1424622" cy="393294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>
              <a:solidFill>
                <a:sysClr val="windowText" lastClr="000000"/>
              </a:solidFill>
            </a:rPr>
            <a:t>Granskning</a:t>
          </a:r>
          <a:r>
            <a:rPr lang="sv-SE" sz="700" kern="1200" dirty="0">
              <a:solidFill>
                <a:sysClr val="windowText" lastClr="000000"/>
              </a:solidFill>
            </a:rPr>
            <a:t> </a:t>
          </a:r>
          <a:r>
            <a:rPr lang="sv-SE" sz="900" i="1" kern="1200" dirty="0">
              <a:solidFill>
                <a:sysClr val="windowText" lastClr="000000"/>
              </a:solidFill>
            </a:rPr>
            <a:t>Synpunkter inhämtas</a:t>
          </a:r>
        </a:p>
      </dsp:txBody>
      <dsp:txXfrm>
        <a:off x="2762567" y="0"/>
        <a:ext cx="1031328" cy="393294"/>
      </dsp:txXfrm>
    </dsp:sp>
    <dsp:sp modelId="{D92AEC0B-ED6D-4A77-A620-FD77D1F4B0F5}">
      <dsp:nvSpPr>
        <dsp:cNvPr id="0" name=""/>
        <dsp:cNvSpPr/>
      </dsp:nvSpPr>
      <dsp:spPr>
        <a:xfrm>
          <a:off x="3848080" y="0"/>
          <a:ext cx="1424622" cy="393294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200" kern="1200" dirty="0">
              <a:solidFill>
                <a:sysClr val="windowText" lastClr="000000"/>
              </a:solidFill>
            </a:rPr>
            <a:t>Antagande</a:t>
          </a:r>
          <a:endParaRPr lang="sv-SE" sz="1600" kern="1200" dirty="0">
            <a:solidFill>
              <a:sysClr val="windowText" lastClr="000000"/>
            </a:solidFill>
          </a:endParaRPr>
        </a:p>
      </dsp:txBody>
      <dsp:txXfrm>
        <a:off x="4044727" y="0"/>
        <a:ext cx="1031328" cy="393294"/>
      </dsp:txXfrm>
    </dsp:sp>
    <dsp:sp modelId="{B9C663C3-BD64-466B-9617-93D6BA24A090}">
      <dsp:nvSpPr>
        <dsp:cNvPr id="0" name=""/>
        <dsp:cNvSpPr/>
      </dsp:nvSpPr>
      <dsp:spPr>
        <a:xfrm>
          <a:off x="5130240" y="0"/>
          <a:ext cx="1424622" cy="393294"/>
        </a:xfrm>
        <a:prstGeom prst="chevron">
          <a:avLst/>
        </a:prstGeom>
        <a:noFill/>
        <a:ln w="12700" cap="flat" cmpd="sng" algn="ctr">
          <a:solidFill>
            <a:schemeClr val="tx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>
              <a:solidFill>
                <a:sysClr val="windowText" lastClr="000000"/>
              </a:solidFill>
            </a:rPr>
            <a:t>Laga</a:t>
          </a:r>
          <a:r>
            <a:rPr lang="sv-SE" sz="1400" kern="1200" dirty="0"/>
            <a:t> </a:t>
          </a:r>
          <a:r>
            <a:rPr lang="sv-SE" sz="1400" kern="1200" dirty="0">
              <a:solidFill>
                <a:sysClr val="windowText" lastClr="000000"/>
              </a:solidFill>
            </a:rPr>
            <a:t>kraft</a:t>
          </a:r>
        </a:p>
      </dsp:txBody>
      <dsp:txXfrm>
        <a:off x="5326887" y="0"/>
        <a:ext cx="1031328" cy="3932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A3ED5F-47F5-403D-9EF1-F0F799679BEB}">
      <dsp:nvSpPr>
        <dsp:cNvPr id="0" name=""/>
        <dsp:cNvSpPr/>
      </dsp:nvSpPr>
      <dsp:spPr>
        <a:xfrm>
          <a:off x="1600" y="0"/>
          <a:ext cx="1424621" cy="34968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/>
            <a:t>dec 2021</a:t>
          </a:r>
        </a:p>
      </dsp:txBody>
      <dsp:txXfrm>
        <a:off x="176444" y="0"/>
        <a:ext cx="1074934" cy="349687"/>
      </dsp:txXfrm>
    </dsp:sp>
    <dsp:sp modelId="{796F928E-6655-485F-B875-7113597E1F8A}">
      <dsp:nvSpPr>
        <dsp:cNvPr id="0" name=""/>
        <dsp:cNvSpPr/>
      </dsp:nvSpPr>
      <dsp:spPr>
        <a:xfrm>
          <a:off x="1283760" y="0"/>
          <a:ext cx="1424621" cy="349687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Okt-nov </a:t>
          </a:r>
          <a:r>
            <a:rPr lang="sv-SE" sz="1400" kern="1200" dirty="0"/>
            <a:t>2023 </a:t>
          </a:r>
        </a:p>
      </dsp:txBody>
      <dsp:txXfrm>
        <a:off x="1458604" y="0"/>
        <a:ext cx="1074934" cy="349687"/>
      </dsp:txXfrm>
    </dsp:sp>
    <dsp:sp modelId="{DF668D38-4FA2-4638-9BA8-9DCBAC98E7AC}">
      <dsp:nvSpPr>
        <dsp:cNvPr id="0" name=""/>
        <dsp:cNvSpPr/>
      </dsp:nvSpPr>
      <dsp:spPr>
        <a:xfrm>
          <a:off x="2565920" y="0"/>
          <a:ext cx="1424621" cy="34968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2024</a:t>
          </a:r>
          <a:endParaRPr lang="sv-SE" sz="1700" kern="1200" dirty="0"/>
        </a:p>
      </dsp:txBody>
      <dsp:txXfrm>
        <a:off x="2740764" y="0"/>
        <a:ext cx="1074934" cy="349687"/>
      </dsp:txXfrm>
    </dsp:sp>
    <dsp:sp modelId="{D92AEC0B-ED6D-4A77-A620-FD77D1F4B0F5}">
      <dsp:nvSpPr>
        <dsp:cNvPr id="0" name=""/>
        <dsp:cNvSpPr/>
      </dsp:nvSpPr>
      <dsp:spPr>
        <a:xfrm>
          <a:off x="3848079" y="0"/>
          <a:ext cx="1424621" cy="34968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2024/2025</a:t>
          </a:r>
          <a:endParaRPr lang="sv-SE" sz="1700" kern="1200" dirty="0"/>
        </a:p>
      </dsp:txBody>
      <dsp:txXfrm>
        <a:off x="4022923" y="0"/>
        <a:ext cx="1074934" cy="349687"/>
      </dsp:txXfrm>
    </dsp:sp>
    <dsp:sp modelId="{B9C663C3-BD64-466B-9617-93D6BA24A090}">
      <dsp:nvSpPr>
        <dsp:cNvPr id="0" name=""/>
        <dsp:cNvSpPr/>
      </dsp:nvSpPr>
      <dsp:spPr>
        <a:xfrm>
          <a:off x="5131840" y="0"/>
          <a:ext cx="1424621" cy="349687"/>
        </a:xfrm>
        <a:prstGeom prst="chevron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bg1">
              <a:lumMod val="8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v-SE" sz="1400" kern="1200" dirty="0" smtClean="0"/>
            <a:t>2025</a:t>
          </a:r>
          <a:endParaRPr lang="sv-SE" sz="1700" kern="1200" dirty="0"/>
        </a:p>
      </dsp:txBody>
      <dsp:txXfrm>
        <a:off x="5306684" y="0"/>
        <a:ext cx="1074934" cy="349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3CFA9-F52E-4098-B8DE-1860B1D2C77F}" type="datetimeFigureOut">
              <a:rPr lang="sv-SE" smtClean="0"/>
              <a:t>2023-10-25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7B0FD-9A04-48AA-8438-C2B7836927C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7569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A5C13-2EB5-4D47-8C28-D84FD16B585C}" type="datetimeFigureOut">
              <a:rPr lang="sv-SE" smtClean="0"/>
              <a:t>2023-10-25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F36CA4-8B83-944D-BE1F-058C12C0DA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317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619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1481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99627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083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03176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LÄGG TILL SCHEMATISK</a:t>
            </a:r>
            <a:r>
              <a:rPr lang="sv-SE" baseline="0" dirty="0" smtClean="0"/>
              <a:t> STRUKTUR FÖR BIL, G OCH C. SAMT PARK. KANSKE I ILLUSTRATION?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75392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F36CA4-8B83-944D-BE1F-058C12C0DAD6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4894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84" y="5715002"/>
            <a:ext cx="788884" cy="78855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0C2012C7-8DFD-430E-A090-D2347F950F00}"/>
              </a:ext>
            </a:extLst>
          </p:cNvPr>
          <p:cNvSpPr txBox="1"/>
          <p:nvPr userDrawn="1"/>
        </p:nvSpPr>
        <p:spPr>
          <a:xfrm>
            <a:off x="2125362" y="-339637"/>
            <a:ext cx="9144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För att lägga till bild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bakgrunden - </a:t>
            </a:r>
            <a:r>
              <a:rPr lang="sv-SE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Högerklicka på tomt utrymme</a:t>
            </a:r>
            <a:r>
              <a:rPr lang="sv-SE" sz="900" baseline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Välj Formatera bakgrund/Fyllning/Bild eller strukturfyllning och välj sedan önskad bild.</a:t>
            </a:r>
            <a:endParaRPr lang="sv-SE" sz="9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4CDA2093-F40D-444D-97DD-D42DE4E53A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51850" y="1628775"/>
            <a:ext cx="7488300" cy="1629963"/>
          </a:xfrm>
        </p:spPr>
        <p:txBody>
          <a:bodyPr lIns="0" tIns="0" rIns="0"/>
          <a:lstStyle>
            <a:lvl1pPr algn="l">
              <a:defRPr sz="6000"/>
            </a:lvl1pPr>
          </a:lstStyle>
          <a:p>
            <a:r>
              <a:rPr lang="sv-SE" dirty="0"/>
              <a:t>Skriv rubrik för din presentation här</a:t>
            </a:r>
          </a:p>
        </p:txBody>
      </p:sp>
      <p:sp>
        <p:nvSpPr>
          <p:cNvPr id="5" name="Platshållare för text 1">
            <a:extLst>
              <a:ext uri="{FF2B5EF4-FFF2-40B4-BE49-F238E27FC236}">
                <a16:creationId xmlns:a16="http://schemas.microsoft.com/office/drawing/2014/main" id="{25E0ECF7-8492-49AE-9183-5A35C03D11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71004" y="3429000"/>
            <a:ext cx="7488300" cy="2124075"/>
          </a:xfr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3210238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markörer 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rubrik 1">
            <a:extLst>
              <a:ext uri="{FF2B5EF4-FFF2-40B4-BE49-F238E27FC236}">
                <a16:creationId xmlns:a16="http://schemas.microsoft.com/office/drawing/2014/main" id="{D2DF5E37-4A0A-464C-BD90-684F39917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247448"/>
            <a:ext cx="10325100" cy="54455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9556" y="2120981"/>
            <a:ext cx="3600000" cy="3599838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69100" y="2120981"/>
            <a:ext cx="3600000" cy="3599838"/>
          </a:xfrm>
          <a:prstGeom prst="rect">
            <a:avLst/>
          </a:prstGeom>
        </p:spPr>
      </p:pic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1C01116E-2156-44F8-8697-E3126F94840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ltGray">
          <a:xfrm>
            <a:off x="2178106" y="3022600"/>
            <a:ext cx="2882900" cy="17399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3" name="Platshållare för text 2">
            <a:extLst>
              <a:ext uri="{FF2B5EF4-FFF2-40B4-BE49-F238E27FC236}">
                <a16:creationId xmlns:a16="http://schemas.microsoft.com/office/drawing/2014/main" id="{DD26FFB1-1EC3-4CF2-9940-51F67B8B88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ltGray">
          <a:xfrm>
            <a:off x="7127650" y="3022599"/>
            <a:ext cx="2882900" cy="17399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31323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rkörer 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rubrik 1">
            <a:extLst>
              <a:ext uri="{FF2B5EF4-FFF2-40B4-BE49-F238E27FC236}">
                <a16:creationId xmlns:a16="http://schemas.microsoft.com/office/drawing/2014/main" id="{734653CF-8BD6-41BE-B192-A8A9DAC5B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247448"/>
            <a:ext cx="10325100" cy="544558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0" y="2527369"/>
            <a:ext cx="3060700" cy="3060562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7900" y="2527369"/>
            <a:ext cx="3060700" cy="306056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66100" y="2527369"/>
            <a:ext cx="3060700" cy="3060562"/>
          </a:xfrm>
          <a:prstGeom prst="rect">
            <a:avLst/>
          </a:prstGeom>
        </p:spPr>
      </p:pic>
      <p:sp>
        <p:nvSpPr>
          <p:cNvPr id="13" name="Platshållare för text 1">
            <a:extLst>
              <a:ext uri="{FF2B5EF4-FFF2-40B4-BE49-F238E27FC236}">
                <a16:creationId xmlns:a16="http://schemas.microsoft.com/office/drawing/2014/main" id="{C46318DF-732D-4624-AA55-9DFC2B66F90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ltGray">
          <a:xfrm>
            <a:off x="1511300" y="3251199"/>
            <a:ext cx="1993900" cy="1549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20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5" name="Platshållare för text 2">
            <a:extLst>
              <a:ext uri="{FF2B5EF4-FFF2-40B4-BE49-F238E27FC236}">
                <a16:creationId xmlns:a16="http://schemas.microsoft.com/office/drawing/2014/main" id="{B3401E13-0128-46C3-8597-76B17358FD1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ltGray">
          <a:xfrm>
            <a:off x="8699500" y="3251200"/>
            <a:ext cx="1993900" cy="1549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20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54C92E6C-CAC3-4351-B82C-A49AA9003B9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ltGray">
          <a:xfrm>
            <a:off x="5105400" y="3251200"/>
            <a:ext cx="1993900" cy="15494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algn="ctr">
              <a:defRPr sz="2000">
                <a:solidFill>
                  <a:schemeClr val="bg1"/>
                </a:solidFill>
              </a:defRPr>
            </a:lvl2pPr>
            <a:lvl3pPr algn="ctr">
              <a:defRPr sz="2000">
                <a:solidFill>
                  <a:schemeClr val="bg1"/>
                </a:solidFill>
              </a:defRPr>
            </a:lvl3pPr>
            <a:lvl4pPr algn="ctr">
              <a:defRPr sz="1800">
                <a:solidFill>
                  <a:schemeClr val="bg1"/>
                </a:solidFill>
              </a:defRPr>
            </a:lvl4pPr>
            <a:lvl5pPr algn="ctr"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752522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markörer rubri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5100" y="1219253"/>
            <a:ext cx="2374900" cy="237479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4567" y="3911653"/>
            <a:ext cx="2374900" cy="2374793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5100" y="3911653"/>
            <a:ext cx="2374900" cy="2374793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4567" y="1219253"/>
            <a:ext cx="2374900" cy="2374793"/>
          </a:xfrm>
          <a:prstGeom prst="rect">
            <a:avLst/>
          </a:prstGeom>
        </p:spPr>
      </p:pic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8A65BC31-5E87-4B9C-9345-F61CC9941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3342640"/>
            <a:ext cx="4745038" cy="969009"/>
          </a:xfrm>
        </p:spPr>
        <p:txBody>
          <a:bodyPr anchor="ctr" anchorCtr="0"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5" name="Platshållare för text 1">
            <a:extLst>
              <a:ext uri="{FF2B5EF4-FFF2-40B4-BE49-F238E27FC236}">
                <a16:creationId xmlns:a16="http://schemas.microsoft.com/office/drawing/2014/main" id="{DCE13748-BE3F-461F-954B-43F657782D3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ltGray">
          <a:xfrm>
            <a:off x="6673850" y="1773783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7" name="Platshållare för text 2">
            <a:extLst>
              <a:ext uri="{FF2B5EF4-FFF2-40B4-BE49-F238E27FC236}">
                <a16:creationId xmlns:a16="http://schemas.microsoft.com/office/drawing/2014/main" id="{95A64102-9877-49CB-AD4B-663682ADA4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ltGray">
          <a:xfrm>
            <a:off x="6673850" y="4466183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text 3">
            <a:extLst>
              <a:ext uri="{FF2B5EF4-FFF2-40B4-BE49-F238E27FC236}">
                <a16:creationId xmlns:a16="http://schemas.microsoft.com/office/drawing/2014/main" id="{B799921D-CD74-493C-B55C-C4D6F7314A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ltGray">
          <a:xfrm>
            <a:off x="9494382" y="1773783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21" name="Platshållare för text 4">
            <a:extLst>
              <a:ext uri="{FF2B5EF4-FFF2-40B4-BE49-F238E27FC236}">
                <a16:creationId xmlns:a16="http://schemas.microsoft.com/office/drawing/2014/main" id="{7E36A547-6843-4B91-AD76-6BC11D4BA86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ltGray">
          <a:xfrm>
            <a:off x="9494382" y="4466184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2375834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markörer rubrik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5100" y="3911653"/>
            <a:ext cx="2374900" cy="2374793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4567" y="1219253"/>
            <a:ext cx="2374900" cy="237479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55100" y="1219253"/>
            <a:ext cx="2374900" cy="237479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34567" y="3911653"/>
            <a:ext cx="2374900" cy="2374793"/>
          </a:xfrm>
          <a:prstGeom prst="rect">
            <a:avLst/>
          </a:prstGeom>
        </p:spPr>
      </p:pic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468E17C8-CB4E-4DD3-AAB1-73EA0BD25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433016"/>
            <a:ext cx="4745038" cy="661442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1CC107A5-AFDE-4CC3-9EA4-2546444405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3850" y="4466183"/>
            <a:ext cx="1547134" cy="1202232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5" name="Platshållare för text 3">
            <a:extLst>
              <a:ext uri="{FF2B5EF4-FFF2-40B4-BE49-F238E27FC236}">
                <a16:creationId xmlns:a16="http://schemas.microsoft.com/office/drawing/2014/main" id="{A1F685DD-93A6-41A2-9612-D0663DD40DB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ltGray">
          <a:xfrm>
            <a:off x="9494382" y="1773783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BC1E5759-0C33-4F25-8DAD-A87A4BD7DB1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ltGray">
          <a:xfrm>
            <a:off x="6673850" y="1773784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19" name="Platshållare för text 5">
            <a:extLst>
              <a:ext uri="{FF2B5EF4-FFF2-40B4-BE49-F238E27FC236}">
                <a16:creationId xmlns:a16="http://schemas.microsoft.com/office/drawing/2014/main" id="{DED36294-79F6-422D-BEE5-6374AF164C4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ltGray">
          <a:xfrm>
            <a:off x="9494382" y="4466184"/>
            <a:ext cx="1547134" cy="1202232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20" name="Platshållare för text 1">
            <a:extLst>
              <a:ext uri="{FF2B5EF4-FFF2-40B4-BE49-F238E27FC236}">
                <a16:creationId xmlns:a16="http://schemas.microsoft.com/office/drawing/2014/main" id="{FA8A7C0A-E3C7-4A6D-B1E1-716FCE6109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8212" y="2195999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9081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 markö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rubrik 1">
            <a:extLst>
              <a:ext uri="{FF2B5EF4-FFF2-40B4-BE49-F238E27FC236}">
                <a16:creationId xmlns:a16="http://schemas.microsoft.com/office/drawing/2014/main" id="{DA0E9742-AEFF-49B2-9FE0-FC91F0929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2F83F81-3E58-48C2-9FBC-5477BC0D5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84" y="5715002"/>
            <a:ext cx="788884" cy="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75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57FB405C-9657-40F4-9891-3655281A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15511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logo markö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9D2A5B7-EF31-448E-977F-4179885069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84" y="5715002"/>
            <a:ext cx="788884" cy="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902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512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 markö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84" y="5715002"/>
            <a:ext cx="788884" cy="788550"/>
          </a:xfrm>
          <a:prstGeom prst="rect">
            <a:avLst/>
          </a:prstGeom>
        </p:spPr>
      </p:pic>
      <p:sp>
        <p:nvSpPr>
          <p:cNvPr id="5" name="Platshållare för rubrik 1">
            <a:extLst>
              <a:ext uri="{FF2B5EF4-FFF2-40B4-BE49-F238E27FC236}">
                <a16:creationId xmlns:a16="http://schemas.microsoft.com/office/drawing/2014/main" id="{8046F60C-2936-490A-B0CA-222B28E7D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text 1">
            <a:extLst>
              <a:ext uri="{FF2B5EF4-FFF2-40B4-BE49-F238E27FC236}">
                <a16:creationId xmlns:a16="http://schemas.microsoft.com/office/drawing/2014/main" id="{E69D1969-7ED3-4B16-94D1-75817E5163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8213" y="2195999"/>
            <a:ext cx="7497700" cy="3349625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3297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D491476-C719-4B91-81A3-599007A10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189D5091-5F0F-4F95-A6B5-E78F48D95A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8212" y="2195999"/>
            <a:ext cx="7497700" cy="3349625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04433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 innehå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sv-SE" dirty="0"/>
              <a:t>Klicka här för att infoga innehåll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0EADDA0-9D40-4DFB-B349-9F78C180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427479"/>
            <a:ext cx="4745100" cy="6696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1">
            <a:extLst>
              <a:ext uri="{FF2B5EF4-FFF2-40B4-BE49-F238E27FC236}">
                <a16:creationId xmlns:a16="http://schemas.microsoft.com/office/drawing/2014/main" id="{9D3A83C4-00FA-49D0-8584-12061A3A9B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8213" y="2195998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55420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text bil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9A3B4894-CC87-4B8D-8411-A378D040B3D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Klicka här för att infoga bild</a:t>
            </a:r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5788C74-810D-4AB0-8B7D-5C79ECCE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427479"/>
            <a:ext cx="4745100" cy="6696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10" name="Platshållare för text 1">
            <a:extLst>
              <a:ext uri="{FF2B5EF4-FFF2-40B4-BE49-F238E27FC236}">
                <a16:creationId xmlns:a16="http://schemas.microsoft.com/office/drawing/2014/main" id="{4C45C3FF-AC7D-44AE-80FF-5F4ED4BAA4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8212" y="2195999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39790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rubri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rubrik 1">
            <a:extLst>
              <a:ext uri="{FF2B5EF4-FFF2-40B4-BE49-F238E27FC236}">
                <a16:creationId xmlns:a16="http://schemas.microsoft.com/office/drawing/2014/main" id="{AE9932A8-7415-42FB-B94B-36977EC8D1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3986" y="1427479"/>
            <a:ext cx="4749800" cy="669609"/>
          </a:xfrm>
        </p:spPr>
        <p:txBody>
          <a:bodyPr anchor="b" anchorCtr="0">
            <a:noAutofit/>
          </a:bodyPr>
          <a:lstStyle>
            <a:lvl1pPr marL="0" indent="0">
              <a:buFontTx/>
              <a:buNone/>
              <a:defRPr sz="2600" b="1"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v-SE" dirty="0"/>
              <a:t>Klicka här för att ändra mall för rubrikformat</a:t>
            </a:r>
          </a:p>
        </p:txBody>
      </p:sp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5956BA62-FBDB-481D-AB57-67895850D0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9098" y="2196000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2" name="Platshållare för rubrik 2">
            <a:extLst>
              <a:ext uri="{FF2B5EF4-FFF2-40B4-BE49-F238E27FC236}">
                <a16:creationId xmlns:a16="http://schemas.microsoft.com/office/drawing/2014/main" id="{FF6A6C85-6484-4250-81B1-D0AAF5A7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427479"/>
            <a:ext cx="4749800" cy="6696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43178E8-75C1-46B4-9D4E-1EA5841CD6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8213" y="2195999"/>
            <a:ext cx="4745100" cy="3357075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D0ADEC6-9C67-496E-9B58-17F821BB8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84" y="5715002"/>
            <a:ext cx="788884" cy="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36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spal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text 1">
            <a:extLst>
              <a:ext uri="{FF2B5EF4-FFF2-40B4-BE49-F238E27FC236}">
                <a16:creationId xmlns:a16="http://schemas.microsoft.com/office/drawing/2014/main" id="{5956BA62-FBDB-481D-AB57-67895850D0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9098" y="2196000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9" name="Platshållare för text 2">
            <a:extLst>
              <a:ext uri="{FF2B5EF4-FFF2-40B4-BE49-F238E27FC236}">
                <a16:creationId xmlns:a16="http://schemas.microsoft.com/office/drawing/2014/main" id="{143178E8-75C1-46B4-9D4E-1EA5841CD6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8213" y="2195999"/>
            <a:ext cx="4745100" cy="3357075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D0ADEC6-9C67-496E-9B58-17F821BB81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41084" y="5715002"/>
            <a:ext cx="788884" cy="78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35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markör rubri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F6A6C85-6484-4250-81B1-D0AAF5A7D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427479"/>
            <a:ext cx="4745100" cy="669609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143178E8-75C1-46B4-9D4E-1EA5841CD6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8212" y="2195999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bild 40">
            <a:extLst>
              <a:ext uri="{FF2B5EF4-FFF2-40B4-BE49-F238E27FC236}">
                <a16:creationId xmlns:a16="http://schemas.microsoft.com/office/drawing/2014/main" id="{51BD9F19-187A-46A0-987D-F20DEFF7B96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0" y="747000"/>
            <a:ext cx="5365828" cy="5364000"/>
          </a:xfrm>
          <a:custGeom>
            <a:avLst/>
            <a:gdLst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362436 w 5362436"/>
              <a:gd name="connsiteY2" fmla="*/ 0 h 5364000"/>
              <a:gd name="connsiteX3" fmla="*/ 5362436 w 5362436"/>
              <a:gd name="connsiteY3" fmla="*/ 2682000 h 5364000"/>
              <a:gd name="connsiteX4" fmla="*/ 2681218 w 5362436"/>
              <a:gd name="connsiteY4" fmla="*/ 5364000 h 5364000"/>
              <a:gd name="connsiteX5" fmla="*/ 0 w 5362436"/>
              <a:gd name="connsiteY5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210730 w 5362436"/>
              <a:gd name="connsiteY2" fmla="*/ 553 h 5364000"/>
              <a:gd name="connsiteX3" fmla="*/ 5362436 w 5362436"/>
              <a:gd name="connsiteY3" fmla="*/ 0 h 5364000"/>
              <a:gd name="connsiteX4" fmla="*/ 5362436 w 5362436"/>
              <a:gd name="connsiteY4" fmla="*/ 2682000 h 5364000"/>
              <a:gd name="connsiteX5" fmla="*/ 2681218 w 5362436"/>
              <a:gd name="connsiteY5" fmla="*/ 5364000 h 5364000"/>
              <a:gd name="connsiteX6" fmla="*/ 0 w 5362436"/>
              <a:gd name="connsiteY6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210730 w 5362436"/>
              <a:gd name="connsiteY2" fmla="*/ 553 h 5364000"/>
              <a:gd name="connsiteX3" fmla="*/ 5362436 w 5362436"/>
              <a:gd name="connsiteY3" fmla="*/ 0 h 5364000"/>
              <a:gd name="connsiteX4" fmla="*/ 5362121 w 5362436"/>
              <a:gd name="connsiteY4" fmla="*/ 139832 h 5364000"/>
              <a:gd name="connsiteX5" fmla="*/ 5362436 w 5362436"/>
              <a:gd name="connsiteY5" fmla="*/ 2682000 h 5364000"/>
              <a:gd name="connsiteX6" fmla="*/ 2681218 w 5362436"/>
              <a:gd name="connsiteY6" fmla="*/ 5364000 h 5364000"/>
              <a:gd name="connsiteX7" fmla="*/ 0 w 5362436"/>
              <a:gd name="connsiteY7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210730 w 5362436"/>
              <a:gd name="connsiteY2" fmla="*/ 553 h 5364000"/>
              <a:gd name="connsiteX3" fmla="*/ 5362121 w 5362436"/>
              <a:gd name="connsiteY3" fmla="*/ 139832 h 5364000"/>
              <a:gd name="connsiteX4" fmla="*/ 5362436 w 5362436"/>
              <a:gd name="connsiteY4" fmla="*/ 2682000 h 5364000"/>
              <a:gd name="connsiteX5" fmla="*/ 2681218 w 5362436"/>
              <a:gd name="connsiteY5" fmla="*/ 5364000 h 5364000"/>
              <a:gd name="connsiteX6" fmla="*/ 0 w 5362436"/>
              <a:gd name="connsiteY6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193078 w 5362436"/>
              <a:gd name="connsiteY2" fmla="*/ 4084 h 5364000"/>
              <a:gd name="connsiteX3" fmla="*/ 5362121 w 5362436"/>
              <a:gd name="connsiteY3" fmla="*/ 139832 h 5364000"/>
              <a:gd name="connsiteX4" fmla="*/ 5362436 w 5362436"/>
              <a:gd name="connsiteY4" fmla="*/ 2682000 h 5364000"/>
              <a:gd name="connsiteX5" fmla="*/ 2681218 w 5362436"/>
              <a:gd name="connsiteY5" fmla="*/ 5364000 h 5364000"/>
              <a:gd name="connsiteX6" fmla="*/ 0 w 5362436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193078 w 5365652"/>
              <a:gd name="connsiteY2" fmla="*/ 408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200139 w 5365652"/>
              <a:gd name="connsiteY2" fmla="*/ 55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193078 w 5365652"/>
              <a:gd name="connsiteY2" fmla="*/ 408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193078 w 5365652"/>
              <a:gd name="connsiteY2" fmla="*/ 408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828"/>
              <a:gd name="connsiteY0" fmla="*/ 2682000 h 5364000"/>
              <a:gd name="connsiteX1" fmla="*/ 2681218 w 5365828"/>
              <a:gd name="connsiteY1" fmla="*/ 0 h 5364000"/>
              <a:gd name="connsiteX2" fmla="*/ 5193078 w 5365828"/>
              <a:gd name="connsiteY2" fmla="*/ 4084 h 5364000"/>
              <a:gd name="connsiteX3" fmla="*/ 5365652 w 5365828"/>
              <a:gd name="connsiteY3" fmla="*/ 199851 h 5364000"/>
              <a:gd name="connsiteX4" fmla="*/ 5362436 w 5365828"/>
              <a:gd name="connsiteY4" fmla="*/ 2682000 h 5364000"/>
              <a:gd name="connsiteX5" fmla="*/ 2681218 w 5365828"/>
              <a:gd name="connsiteY5" fmla="*/ 5364000 h 5364000"/>
              <a:gd name="connsiteX6" fmla="*/ 0 w 5365828"/>
              <a:gd name="connsiteY6" fmla="*/ 2682000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5828" h="5364000">
                <a:moveTo>
                  <a:pt x="0" y="2682000"/>
                </a:moveTo>
                <a:cubicBezTo>
                  <a:pt x="0" y="1200772"/>
                  <a:pt x="1200422" y="0"/>
                  <a:pt x="2681218" y="0"/>
                </a:cubicBezTo>
                <a:lnTo>
                  <a:pt x="5193078" y="4084"/>
                </a:lnTo>
                <a:cubicBezTo>
                  <a:pt x="5345926" y="9322"/>
                  <a:pt x="5368145" y="109882"/>
                  <a:pt x="5365652" y="199851"/>
                </a:cubicBezTo>
                <a:lnTo>
                  <a:pt x="5362436" y="2682000"/>
                </a:lnTo>
                <a:cubicBezTo>
                  <a:pt x="5362436" y="4163228"/>
                  <a:pt x="4162014" y="5364000"/>
                  <a:pt x="2681218" y="5364000"/>
                </a:cubicBezTo>
                <a:cubicBezTo>
                  <a:pt x="1200422" y="5364000"/>
                  <a:pt x="0" y="4163228"/>
                  <a:pt x="0" y="2682000"/>
                </a:cubicBezTo>
                <a:close/>
              </a:path>
            </a:pathLst>
          </a:custGeom>
          <a:noFill/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sv-SE" smtClean="0"/>
            </a:lvl1pPr>
          </a:lstStyle>
          <a:p>
            <a:r>
              <a:rPr lang="sv-SE" dirty="0"/>
              <a:t>Montera in bild i markören genom att klicka på bildikonen i mitten av markören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4236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i markö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1">
            <a:extLst>
              <a:ext uri="{FF2B5EF4-FFF2-40B4-BE49-F238E27FC236}">
                <a16:creationId xmlns:a16="http://schemas.microsoft.com/office/drawing/2014/main" id="{143178E8-75C1-46B4-9D4E-1EA5841CD6C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8212" y="2195999"/>
            <a:ext cx="4745100" cy="3357076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0" name="Platshållare för bild 40">
            <a:extLst>
              <a:ext uri="{FF2B5EF4-FFF2-40B4-BE49-F238E27FC236}">
                <a16:creationId xmlns:a16="http://schemas.microsoft.com/office/drawing/2014/main" id="{51BD9F19-187A-46A0-987D-F20DEFF7B969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096000" y="747000"/>
            <a:ext cx="5365828" cy="5364000"/>
          </a:xfrm>
          <a:custGeom>
            <a:avLst/>
            <a:gdLst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362436 w 5362436"/>
              <a:gd name="connsiteY2" fmla="*/ 0 h 5364000"/>
              <a:gd name="connsiteX3" fmla="*/ 5362436 w 5362436"/>
              <a:gd name="connsiteY3" fmla="*/ 2682000 h 5364000"/>
              <a:gd name="connsiteX4" fmla="*/ 2681218 w 5362436"/>
              <a:gd name="connsiteY4" fmla="*/ 5364000 h 5364000"/>
              <a:gd name="connsiteX5" fmla="*/ 0 w 5362436"/>
              <a:gd name="connsiteY5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210730 w 5362436"/>
              <a:gd name="connsiteY2" fmla="*/ 553 h 5364000"/>
              <a:gd name="connsiteX3" fmla="*/ 5362436 w 5362436"/>
              <a:gd name="connsiteY3" fmla="*/ 0 h 5364000"/>
              <a:gd name="connsiteX4" fmla="*/ 5362436 w 5362436"/>
              <a:gd name="connsiteY4" fmla="*/ 2682000 h 5364000"/>
              <a:gd name="connsiteX5" fmla="*/ 2681218 w 5362436"/>
              <a:gd name="connsiteY5" fmla="*/ 5364000 h 5364000"/>
              <a:gd name="connsiteX6" fmla="*/ 0 w 5362436"/>
              <a:gd name="connsiteY6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210730 w 5362436"/>
              <a:gd name="connsiteY2" fmla="*/ 553 h 5364000"/>
              <a:gd name="connsiteX3" fmla="*/ 5362436 w 5362436"/>
              <a:gd name="connsiteY3" fmla="*/ 0 h 5364000"/>
              <a:gd name="connsiteX4" fmla="*/ 5362121 w 5362436"/>
              <a:gd name="connsiteY4" fmla="*/ 139832 h 5364000"/>
              <a:gd name="connsiteX5" fmla="*/ 5362436 w 5362436"/>
              <a:gd name="connsiteY5" fmla="*/ 2682000 h 5364000"/>
              <a:gd name="connsiteX6" fmla="*/ 2681218 w 5362436"/>
              <a:gd name="connsiteY6" fmla="*/ 5364000 h 5364000"/>
              <a:gd name="connsiteX7" fmla="*/ 0 w 5362436"/>
              <a:gd name="connsiteY7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210730 w 5362436"/>
              <a:gd name="connsiteY2" fmla="*/ 553 h 5364000"/>
              <a:gd name="connsiteX3" fmla="*/ 5362121 w 5362436"/>
              <a:gd name="connsiteY3" fmla="*/ 139832 h 5364000"/>
              <a:gd name="connsiteX4" fmla="*/ 5362436 w 5362436"/>
              <a:gd name="connsiteY4" fmla="*/ 2682000 h 5364000"/>
              <a:gd name="connsiteX5" fmla="*/ 2681218 w 5362436"/>
              <a:gd name="connsiteY5" fmla="*/ 5364000 h 5364000"/>
              <a:gd name="connsiteX6" fmla="*/ 0 w 5362436"/>
              <a:gd name="connsiteY6" fmla="*/ 2682000 h 5364000"/>
              <a:gd name="connsiteX0" fmla="*/ 0 w 5362436"/>
              <a:gd name="connsiteY0" fmla="*/ 2682000 h 5364000"/>
              <a:gd name="connsiteX1" fmla="*/ 2681218 w 5362436"/>
              <a:gd name="connsiteY1" fmla="*/ 0 h 5364000"/>
              <a:gd name="connsiteX2" fmla="*/ 5193078 w 5362436"/>
              <a:gd name="connsiteY2" fmla="*/ 4084 h 5364000"/>
              <a:gd name="connsiteX3" fmla="*/ 5362121 w 5362436"/>
              <a:gd name="connsiteY3" fmla="*/ 139832 h 5364000"/>
              <a:gd name="connsiteX4" fmla="*/ 5362436 w 5362436"/>
              <a:gd name="connsiteY4" fmla="*/ 2682000 h 5364000"/>
              <a:gd name="connsiteX5" fmla="*/ 2681218 w 5362436"/>
              <a:gd name="connsiteY5" fmla="*/ 5364000 h 5364000"/>
              <a:gd name="connsiteX6" fmla="*/ 0 w 5362436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193078 w 5365652"/>
              <a:gd name="connsiteY2" fmla="*/ 408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200139 w 5365652"/>
              <a:gd name="connsiteY2" fmla="*/ 55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193078 w 5365652"/>
              <a:gd name="connsiteY2" fmla="*/ 408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652"/>
              <a:gd name="connsiteY0" fmla="*/ 2682000 h 5364000"/>
              <a:gd name="connsiteX1" fmla="*/ 2681218 w 5365652"/>
              <a:gd name="connsiteY1" fmla="*/ 0 h 5364000"/>
              <a:gd name="connsiteX2" fmla="*/ 5193078 w 5365652"/>
              <a:gd name="connsiteY2" fmla="*/ 4084 h 5364000"/>
              <a:gd name="connsiteX3" fmla="*/ 5365652 w 5365652"/>
              <a:gd name="connsiteY3" fmla="*/ 199851 h 5364000"/>
              <a:gd name="connsiteX4" fmla="*/ 5362436 w 5365652"/>
              <a:gd name="connsiteY4" fmla="*/ 2682000 h 5364000"/>
              <a:gd name="connsiteX5" fmla="*/ 2681218 w 5365652"/>
              <a:gd name="connsiteY5" fmla="*/ 5364000 h 5364000"/>
              <a:gd name="connsiteX6" fmla="*/ 0 w 5365652"/>
              <a:gd name="connsiteY6" fmla="*/ 2682000 h 5364000"/>
              <a:gd name="connsiteX0" fmla="*/ 0 w 5365828"/>
              <a:gd name="connsiteY0" fmla="*/ 2682000 h 5364000"/>
              <a:gd name="connsiteX1" fmla="*/ 2681218 w 5365828"/>
              <a:gd name="connsiteY1" fmla="*/ 0 h 5364000"/>
              <a:gd name="connsiteX2" fmla="*/ 5193078 w 5365828"/>
              <a:gd name="connsiteY2" fmla="*/ 4084 h 5364000"/>
              <a:gd name="connsiteX3" fmla="*/ 5365652 w 5365828"/>
              <a:gd name="connsiteY3" fmla="*/ 199851 h 5364000"/>
              <a:gd name="connsiteX4" fmla="*/ 5362436 w 5365828"/>
              <a:gd name="connsiteY4" fmla="*/ 2682000 h 5364000"/>
              <a:gd name="connsiteX5" fmla="*/ 2681218 w 5365828"/>
              <a:gd name="connsiteY5" fmla="*/ 5364000 h 5364000"/>
              <a:gd name="connsiteX6" fmla="*/ 0 w 5365828"/>
              <a:gd name="connsiteY6" fmla="*/ 2682000 h 53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65828" h="5364000">
                <a:moveTo>
                  <a:pt x="0" y="2682000"/>
                </a:moveTo>
                <a:cubicBezTo>
                  <a:pt x="0" y="1200772"/>
                  <a:pt x="1200422" y="0"/>
                  <a:pt x="2681218" y="0"/>
                </a:cubicBezTo>
                <a:lnTo>
                  <a:pt x="5193078" y="4084"/>
                </a:lnTo>
                <a:cubicBezTo>
                  <a:pt x="5345926" y="9322"/>
                  <a:pt x="5368145" y="109882"/>
                  <a:pt x="5365652" y="199851"/>
                </a:cubicBezTo>
                <a:lnTo>
                  <a:pt x="5362436" y="2682000"/>
                </a:lnTo>
                <a:cubicBezTo>
                  <a:pt x="5362436" y="4163228"/>
                  <a:pt x="4162014" y="5364000"/>
                  <a:pt x="2681218" y="5364000"/>
                </a:cubicBezTo>
                <a:cubicBezTo>
                  <a:pt x="1200422" y="5364000"/>
                  <a:pt x="0" y="4163228"/>
                  <a:pt x="0" y="2682000"/>
                </a:cubicBezTo>
                <a:close/>
              </a:path>
            </a:pathLst>
          </a:custGeom>
          <a:noFill/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 lang="sv-SE" smtClean="0"/>
            </a:lvl1pPr>
          </a:lstStyle>
          <a:p>
            <a:r>
              <a:rPr lang="sv-SE" dirty="0"/>
              <a:t>Montera in bild i markören genom att klicka på bildikonen i mitten av markören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5600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375783" y="366546"/>
            <a:ext cx="2617418" cy="649062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600B1AA-132C-4DAA-8011-948E234F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1" y="1628775"/>
            <a:ext cx="7496176" cy="46831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sv-SE" dirty="0"/>
              <a:t>Klicka här för att ändra mall för rubrikformat</a:t>
            </a:r>
          </a:p>
        </p:txBody>
      </p:sp>
      <p:sp>
        <p:nvSpPr>
          <p:cNvPr id="3" name="Platshållare för text 1">
            <a:extLst>
              <a:ext uri="{FF2B5EF4-FFF2-40B4-BE49-F238E27FC236}">
                <a16:creationId xmlns:a16="http://schemas.microsoft.com/office/drawing/2014/main" id="{C1ED8CBC-5CFA-456D-AFFA-051BD55E38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8213" y="2195999"/>
            <a:ext cx="7497700" cy="33496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A183300-C069-4B10-B38A-085CE89B92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71517" y="6283056"/>
            <a:ext cx="722843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57FCC-E3D5-40C7-AA8F-9B1EA54BE42D}" type="datetime1">
              <a:rPr lang="sv-SE" smtClean="0"/>
              <a:t>2023-10-25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CDE12EA-0014-4CF1-9776-34159B002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03250" y="62830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/>
              <a:t>Sidfot om man väljer att infoga en sådan i sin presentation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CC1650-5124-499D-8497-C722286CD5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1001" y="6417310"/>
            <a:ext cx="384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E2DB5-735B-4F7F-A637-FB3AD506D98E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677" r:id="rId2"/>
    <p:sldLayoutId id="2147483692" r:id="rId3"/>
    <p:sldLayoutId id="2147483684" r:id="rId4"/>
    <p:sldLayoutId id="2147483704" r:id="rId5"/>
    <p:sldLayoutId id="2147483706" r:id="rId6"/>
    <p:sldLayoutId id="2147483688" r:id="rId7"/>
    <p:sldLayoutId id="2147483713" r:id="rId8"/>
    <p:sldLayoutId id="2147483714" r:id="rId9"/>
    <p:sldLayoutId id="2147483694" r:id="rId10"/>
    <p:sldLayoutId id="2147483696" r:id="rId11"/>
    <p:sldLayoutId id="2147483701" r:id="rId12"/>
    <p:sldLayoutId id="2147483697" r:id="rId13"/>
    <p:sldLayoutId id="2147483693" r:id="rId14"/>
    <p:sldLayoutId id="2147483676" r:id="rId15"/>
    <p:sldLayoutId id="2147483679" r:id="rId16"/>
    <p:sldLayoutId id="2147483700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Tw Cen MT" charset="0"/>
          <a:cs typeface="Tw Cen MT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Tw Cen MT" charset="0"/>
          <a:cs typeface="Tw Cen M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24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446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98" userDrawn="1">
          <p15:clr>
            <a:srgbClr val="F26B43"/>
          </p15:clr>
        </p15:guide>
        <p15:guide id="7" orient="horz" pos="1321" userDrawn="1">
          <p15:clr>
            <a:srgbClr val="F26B43"/>
          </p15:clr>
        </p15:guide>
        <p15:guide id="8" orient="horz" pos="228" userDrawn="1">
          <p15:clr>
            <a:srgbClr val="F26B43"/>
          </p15:clr>
        </p15:guide>
        <p15:guide id="10" pos="5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hyperlink" Target="mailto:samhallsbyggnad@mjolby.se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16.jpe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BAKGRUND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608868" y="2216024"/>
            <a:ext cx="55867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(Nästan) slut på tomter i Skänninge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Förstudie </a:t>
            </a:r>
            <a:r>
              <a:rPr lang="sv-SE" sz="2000" dirty="0" smtClean="0"/>
              <a:t>2020, kriterier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Varierat </a:t>
            </a:r>
            <a:r>
              <a:rPr lang="sv-SE" sz="2000" dirty="0"/>
              <a:t>utbud av bostäder, tillgång till service, närhet till kollektivtrafik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Tillägg: Bygg mer ”Skänninge”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/>
              <a:t>Utvärdering socialt, ekologiskt &amp; ekonomiskt</a:t>
            </a:r>
          </a:p>
          <a:p>
            <a:endParaRPr lang="sv-S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>
                <a:sym typeface="Wingdings" panose="05000000000000000000" pitchFamily="2" charset="2"/>
              </a:rPr>
              <a:t> Vattenverkstan &amp; förtätning av Trojenborg bäst lämpat</a:t>
            </a:r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9163" y="0"/>
            <a:ext cx="4682837" cy="690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46363" y="1449351"/>
            <a:ext cx="4745100" cy="669609"/>
          </a:xfrm>
        </p:spPr>
        <p:txBody>
          <a:bodyPr/>
          <a:lstStyle/>
          <a:p>
            <a:r>
              <a:rPr lang="sv-SE" dirty="0" smtClean="0"/>
              <a:t>Lämna dina synpunkter!</a:t>
            </a:r>
            <a:endParaRPr lang="sv-S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31361205"/>
              </p:ext>
            </p:extLst>
          </p:nvPr>
        </p:nvGraphicFramePr>
        <p:xfrm>
          <a:off x="1146363" y="5526156"/>
          <a:ext cx="6556463" cy="3932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99913473"/>
              </p:ext>
            </p:extLst>
          </p:nvPr>
        </p:nvGraphicFramePr>
        <p:xfrm>
          <a:off x="1146365" y="6015463"/>
          <a:ext cx="6556462" cy="349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textruta 1"/>
          <p:cNvSpPr txBox="1"/>
          <p:nvPr/>
        </p:nvSpPr>
        <p:spPr>
          <a:xfrm>
            <a:off x="1146362" y="2315817"/>
            <a:ext cx="6327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smtClean="0"/>
              <a:t>Just nu hämtar vi in synpunkter. Planen bearbetas och synpunkter sammanställs och besvaras inför granskningen av planen. </a:t>
            </a:r>
          </a:p>
          <a:p>
            <a:endParaRPr lang="sv-SE" dirty="0"/>
          </a:p>
          <a:p>
            <a:r>
              <a:rPr lang="sv-SE" dirty="0" smtClean="0"/>
              <a:t>För att lämna ett formellt yttrande på planen, skicka in din synpunkt till </a:t>
            </a:r>
          </a:p>
          <a:p>
            <a:endParaRPr lang="sv-SE" dirty="0" smtClean="0"/>
          </a:p>
          <a:p>
            <a:r>
              <a:rPr lang="sv-SE" b="1" dirty="0" smtClean="0">
                <a:hlinkClick r:id="rId12"/>
              </a:rPr>
              <a:t>samhallsbyggnad@mjolby.se</a:t>
            </a:r>
            <a:r>
              <a:rPr lang="sv-SE" dirty="0" smtClean="0"/>
              <a:t>, eller</a:t>
            </a:r>
          </a:p>
          <a:p>
            <a:endParaRPr lang="sv-SE" dirty="0" smtClean="0"/>
          </a:p>
          <a:p>
            <a:r>
              <a:rPr lang="sv-SE" b="1" dirty="0" smtClean="0"/>
              <a:t>Samhällsbyggnadsnämnden Mjölby kommun</a:t>
            </a:r>
          </a:p>
          <a:p>
            <a:r>
              <a:rPr lang="sv-SE" b="1" dirty="0" smtClean="0"/>
              <a:t>595 </a:t>
            </a:r>
            <a:r>
              <a:rPr lang="sv-SE" b="1" dirty="0"/>
              <a:t>80 Mjölby </a:t>
            </a:r>
            <a:endParaRPr lang="sv-SE" b="1" dirty="0"/>
          </a:p>
        </p:txBody>
      </p:sp>
    </p:spTree>
    <p:extLst>
      <p:ext uri="{BB962C8B-B14F-4D97-AF65-F5344CB8AC3E}">
        <p14:creationId xmlns:p14="http://schemas.microsoft.com/office/powerpoint/2010/main" val="754398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351856" y="1170304"/>
            <a:ext cx="4745100" cy="669609"/>
          </a:xfrm>
        </p:spPr>
        <p:txBody>
          <a:bodyPr/>
          <a:lstStyle/>
          <a:p>
            <a:r>
              <a:rPr lang="sv-SE" dirty="0" smtClean="0"/>
              <a:t>PLANOMRÅDET</a:t>
            </a:r>
            <a:endParaRPr lang="sv-SE" dirty="0"/>
          </a:p>
        </p:txBody>
      </p:sp>
      <p:pic>
        <p:nvPicPr>
          <p:cNvPr id="10" name="Platshållare för bild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7202429" y="4693484"/>
            <a:ext cx="1828800" cy="2057400"/>
          </a:xfr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06" y="4688450"/>
            <a:ext cx="2731804" cy="2052367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624" y="4693484"/>
            <a:ext cx="2740763" cy="2057400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48" y="4693484"/>
            <a:ext cx="2746681" cy="2059200"/>
          </a:xfrm>
          <a:prstGeom prst="rect">
            <a:avLst/>
          </a:prstGeom>
        </p:spPr>
      </p:pic>
      <p:pic>
        <p:nvPicPr>
          <p:cNvPr id="18" name="Bildobjekt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2348" y="2498292"/>
            <a:ext cx="2746681" cy="2061842"/>
          </a:xfrm>
          <a:prstGeom prst="rect">
            <a:avLst/>
          </a:prstGeom>
        </p:spPr>
      </p:pic>
      <p:pic>
        <p:nvPicPr>
          <p:cNvPr id="19" name="Bildobjekt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2347" y="330250"/>
            <a:ext cx="2746681" cy="2034692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5"/>
          <a:stretch/>
        </p:blipFill>
        <p:spPr bwMode="auto">
          <a:xfrm>
            <a:off x="4350045" y="835276"/>
            <a:ext cx="4681184" cy="3724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ruta 1"/>
          <p:cNvSpPr txBox="1"/>
          <p:nvPr/>
        </p:nvSpPr>
        <p:spPr>
          <a:xfrm>
            <a:off x="414871" y="2214208"/>
            <a:ext cx="2614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Naturpark vid bäcken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Kommunförråd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Vattenverkstan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Åkermark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Gräsyta och parkering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8844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663944" y="1427479"/>
            <a:ext cx="4745100" cy="669609"/>
          </a:xfrm>
        </p:spPr>
        <p:txBody>
          <a:bodyPr/>
          <a:lstStyle/>
          <a:p>
            <a:r>
              <a:rPr lang="sv-SE" dirty="0" smtClean="0"/>
              <a:t>SYFTE &amp; MÅL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933451" y="2455344"/>
            <a:ext cx="4745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Detaljplanens syfte är att möjliggöra nya bostäder i form av </a:t>
            </a:r>
            <a:r>
              <a:rPr lang="sv-SE" b="1" dirty="0"/>
              <a:t>radhus, kedjehus och villor </a:t>
            </a:r>
            <a:r>
              <a:rPr lang="sv-SE" dirty="0"/>
              <a:t>i området. Syftet är också att </a:t>
            </a:r>
            <a:r>
              <a:rPr lang="sv-SE" b="1" dirty="0"/>
              <a:t>förstärka Skänninges stadsbild</a:t>
            </a:r>
            <a:r>
              <a:rPr lang="sv-SE" dirty="0"/>
              <a:t> genom att bygga vidare på karaktärsdrag från bebyggelsen i det gamla Skänninge. Ett ytterligare syfte är att </a:t>
            </a:r>
            <a:r>
              <a:rPr lang="sv-SE" b="1" dirty="0"/>
              <a:t>förbättra tillgängligheten till Skenaån och stärka rekreationsvärdena </a:t>
            </a:r>
            <a:r>
              <a:rPr lang="sv-SE" dirty="0"/>
              <a:t>i Skänninge. </a:t>
            </a:r>
          </a:p>
          <a:p>
            <a:pPr lvl="1"/>
            <a:endParaRPr lang="sv-SE" dirty="0" smtClean="0"/>
          </a:p>
        </p:txBody>
      </p:sp>
      <p:pic>
        <p:nvPicPr>
          <p:cNvPr id="8" name="Platshållare för bild 5" descr="https://media.brunnbergoforshed.se/2015/02/Brunnberg-Forshed-Arkitektkontor-Hammarangen-Mariefred-foto-Robin-Hayes-43-1.jpg"/>
          <p:cNvPicPr>
            <a:picLocks noGrp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1" r="16571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45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933451" y="1490784"/>
            <a:ext cx="4745100" cy="669609"/>
          </a:xfrm>
        </p:spPr>
        <p:txBody>
          <a:bodyPr/>
          <a:lstStyle/>
          <a:p>
            <a:r>
              <a:rPr lang="sv-SE" dirty="0" smtClean="0"/>
              <a:t>SKÄNNINGES KARAKTÄR</a:t>
            </a: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9085339" y="3562119"/>
            <a:ext cx="2868616" cy="3227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955" y="247629"/>
            <a:ext cx="4733877" cy="315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0569" y="3816281"/>
            <a:ext cx="3618055" cy="271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ruta 7"/>
          <p:cNvSpPr txBox="1"/>
          <p:nvPr/>
        </p:nvSpPr>
        <p:spPr>
          <a:xfrm>
            <a:off x="1009650" y="2638425"/>
            <a:ext cx="3695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Småskalig träbebyggelse från 1700- och 1800-talen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Ljusa kulörer och falurött, fönsterbågar och andra detaljer i avvikande kulör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dirty="0" smtClean="0"/>
              <a:t>Slutna gaturum med fasader och staket i liv med gatan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7673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 10"/>
          <p:cNvGrpSpPr/>
          <p:nvPr/>
        </p:nvGrpSpPr>
        <p:grpSpPr>
          <a:xfrm>
            <a:off x="5871808" y="0"/>
            <a:ext cx="6320192" cy="6858000"/>
            <a:chOff x="5138777" y="512800"/>
            <a:chExt cx="6320192" cy="6858000"/>
          </a:xfrm>
        </p:grpSpPr>
        <p:sp>
          <p:nvSpPr>
            <p:cNvPr id="3" name="Rektangel 2"/>
            <p:cNvSpPr/>
            <p:nvPr/>
          </p:nvSpPr>
          <p:spPr>
            <a:xfrm>
              <a:off x="5138777" y="512800"/>
              <a:ext cx="6320192" cy="6858000"/>
            </a:xfrm>
            <a:prstGeom prst="rect">
              <a:avLst/>
            </a:prstGeom>
            <a:solidFill>
              <a:schemeClr val="accent2">
                <a:alpha val="6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pic>
          <p:nvPicPr>
            <p:cNvPr id="8" name="Picture 6" descr="Coronaflyttare” lockas med villastäder - DN.S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3"/>
            <a:stretch/>
          </p:blipFill>
          <p:spPr bwMode="auto">
            <a:xfrm>
              <a:off x="6373798" y="3235241"/>
              <a:ext cx="2160000" cy="1572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Bildobjekt 8" descr="https://www.ekebladbostad.se/wp-content/uploads/2021/09/tubolegatan_vy5_KLAR-scale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3798" y="1468663"/>
              <a:ext cx="2160000" cy="15837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Bildobjekt 9" descr="https://i.pinimg.com/originals/b3/31/ee/b331ee20a4d3f9f63e25e623e6fca7cc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122"/>
            <a:stretch/>
          </p:blipFill>
          <p:spPr bwMode="auto">
            <a:xfrm>
              <a:off x="8659383" y="1468663"/>
              <a:ext cx="2052449" cy="158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6" name="Picture 2" descr="null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1" t="1248" r="10125"/>
            <a:stretch/>
          </p:blipFill>
          <p:spPr bwMode="auto">
            <a:xfrm>
              <a:off x="8659383" y="3251583"/>
              <a:ext cx="2056479" cy="15642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933451" y="954235"/>
            <a:ext cx="4745100" cy="669609"/>
          </a:xfrm>
        </p:spPr>
        <p:txBody>
          <a:bodyPr/>
          <a:lstStyle/>
          <a:p>
            <a:r>
              <a:rPr lang="sv-SE" dirty="0" smtClean="0"/>
              <a:t>BEBYGGELSE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-241711" y="1798123"/>
            <a:ext cx="55169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Ca 60 bostäder - mix </a:t>
            </a:r>
            <a:r>
              <a:rPr lang="sv-SE" sz="2000" dirty="0"/>
              <a:t>av </a:t>
            </a:r>
            <a:r>
              <a:rPr lang="sv-SE" sz="2000" dirty="0" smtClean="0"/>
              <a:t>villor och kedjehus, </a:t>
            </a:r>
            <a:r>
              <a:rPr lang="sv-SE" sz="2000" dirty="0"/>
              <a:t>parhus, </a:t>
            </a:r>
            <a:r>
              <a:rPr lang="sv-SE" sz="2000" dirty="0" smtClean="0"/>
              <a:t>radhus</a:t>
            </a:r>
          </a:p>
          <a:p>
            <a:pPr lvl="1"/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Utformning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9,5 m nockhöjd, taklutning 30 grader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err="1" smtClean="0"/>
              <a:t>Husliv</a:t>
            </a:r>
            <a:r>
              <a:rPr lang="sv-SE" sz="2000" dirty="0" smtClean="0"/>
              <a:t> nära gatan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Entréer mot gatan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Fasader i trä eller puts i ljusa kulörer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Tomter avgränsas med staket eller plank</a:t>
            </a:r>
          </a:p>
          <a:p>
            <a:pPr lvl="2"/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Vattenverkstan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Kan göras om till en eller flera bostäder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Volym, tak, tegelfasad, fönster ska bevaras</a:t>
            </a: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6829" y="4875484"/>
            <a:ext cx="2354735" cy="1377064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8043591" y="495097"/>
            <a:ext cx="247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Inspiration till bebyggelse</a:t>
            </a:r>
            <a:endParaRPr lang="sv-SE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 rotWithShape="1">
          <a:blip r:embed="rId8"/>
          <a:srcRect l="33119" t="25236" r="33525" b="23645"/>
          <a:stretch/>
        </p:blipFill>
        <p:spPr>
          <a:xfrm>
            <a:off x="9570134" y="4875484"/>
            <a:ext cx="1893140" cy="1377064"/>
          </a:xfrm>
          <a:prstGeom prst="rect">
            <a:avLst/>
          </a:prstGeom>
        </p:spPr>
      </p:pic>
      <p:sp>
        <p:nvSpPr>
          <p:cNvPr id="14" name="textruta 13"/>
          <p:cNvSpPr txBox="1"/>
          <p:nvPr/>
        </p:nvSpPr>
        <p:spPr>
          <a:xfrm>
            <a:off x="8498041" y="4404581"/>
            <a:ext cx="1564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Vattenverkstan </a:t>
            </a:r>
            <a:endParaRPr lang="sv-SE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BEBYGGELSE - ILLUSTRATION</a:t>
            </a:r>
            <a:endParaRPr lang="sv-SE" dirty="0"/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013" y="-9252"/>
            <a:ext cx="5983288" cy="68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17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933451" y="1490784"/>
            <a:ext cx="4745100" cy="669609"/>
          </a:xfrm>
        </p:spPr>
        <p:txBody>
          <a:bodyPr/>
          <a:lstStyle/>
          <a:p>
            <a:r>
              <a:rPr lang="sv-SE" dirty="0" smtClean="0"/>
              <a:t>TRAFIK</a:t>
            </a:r>
            <a:endParaRPr lang="sv-SE" dirty="0"/>
          </a:p>
        </p:txBody>
      </p:sp>
      <p:sp>
        <p:nvSpPr>
          <p:cNvPr id="2" name="textruta 1"/>
          <p:cNvSpPr txBox="1"/>
          <p:nvPr/>
        </p:nvSpPr>
        <p:spPr>
          <a:xfrm>
            <a:off x="275361" y="2243581"/>
            <a:ext cx="54309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Huvudgata i väster – vägreservat för bro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Ny </a:t>
            </a:r>
            <a:r>
              <a:rPr lang="sv-SE" sz="2000" dirty="0"/>
              <a:t>gc-väg längs </a:t>
            </a:r>
            <a:r>
              <a:rPr lang="sv-SE" sz="2000" dirty="0" smtClean="0"/>
              <a:t>Bjälbogatan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Promenadstråk längs med ån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Fortsatt gc-väg mellan Trojenborgsskolan och bostadsområdet</a:t>
            </a:r>
          </a:p>
          <a:p>
            <a:pPr lvl="1"/>
            <a:endParaRPr lang="sv-SE" sz="2000" dirty="0" smtClean="0"/>
          </a:p>
        </p:txBody>
      </p:sp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009" y="2613816"/>
            <a:ext cx="3819514" cy="1852080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87" y="3438000"/>
            <a:ext cx="4655676" cy="3420000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0326" y="0"/>
            <a:ext cx="3327231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7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4781616" y="0"/>
            <a:ext cx="7410384" cy="6857999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517815" y="1427479"/>
            <a:ext cx="4745100" cy="669609"/>
          </a:xfrm>
        </p:spPr>
        <p:txBody>
          <a:bodyPr/>
          <a:lstStyle/>
          <a:p>
            <a:r>
              <a:rPr lang="sv-SE" dirty="0" smtClean="0"/>
              <a:t>PARK OCH NATURVÄRDEN</a:t>
            </a:r>
            <a:endParaRPr lang="sv-SE" dirty="0"/>
          </a:p>
        </p:txBody>
      </p:sp>
      <p:sp>
        <p:nvSpPr>
          <p:cNvPr id="5" name="textruta 4"/>
          <p:cNvSpPr txBox="1"/>
          <p:nvPr/>
        </p:nvSpPr>
        <p:spPr>
          <a:xfrm>
            <a:off x="812800" y="2235072"/>
            <a:ext cx="378187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Parken vid Vattenverkstan utvecklas med lekplats och förlängt gångstråk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Skyddsvärda popplar </a:t>
            </a:r>
            <a:r>
              <a:rPr lang="sv-SE" sz="2000" dirty="0"/>
              <a:t>vid Vattenverkstan (</a:t>
            </a:r>
            <a:r>
              <a:rPr lang="sv-SE" sz="2000" dirty="0" smtClean="0"/>
              <a:t>jätteträd) behålls</a:t>
            </a:r>
            <a:endParaRPr lang="sv-SE" sz="2000" dirty="0"/>
          </a:p>
          <a:p>
            <a:endParaRPr lang="sv-S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000" dirty="0"/>
              <a:t>Strandskydd </a:t>
            </a:r>
            <a:r>
              <a:rPr lang="sv-SE" sz="2000" dirty="0" smtClean="0"/>
              <a:t>upphävs, men.. </a:t>
            </a:r>
            <a:endParaRPr lang="sv-SE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Vattenmiljön påverkas 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000" dirty="0" smtClean="0"/>
              <a:t>Tillgången att röra sig längs med vattnet blir bättre</a:t>
            </a:r>
            <a:endParaRPr lang="sv-SE" sz="2000" dirty="0"/>
          </a:p>
          <a:p>
            <a:endParaRPr lang="sv-SE" sz="2000" dirty="0" smtClean="0"/>
          </a:p>
          <a:p>
            <a:pPr lvl="1"/>
            <a:endParaRPr lang="sv-SE" sz="2000" dirty="0"/>
          </a:p>
          <a:p>
            <a:pPr lvl="1"/>
            <a:endParaRPr lang="sv-SE" sz="2000" dirty="0" smtClean="0"/>
          </a:p>
          <a:p>
            <a:pPr lvl="1"/>
            <a:endParaRPr lang="sv-SE" sz="2000" i="1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 smtClean="0"/>
          </a:p>
          <a:p>
            <a:pPr lvl="1"/>
            <a:endParaRPr lang="sv-SE" sz="2000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768" y="1701410"/>
            <a:ext cx="3637280" cy="3349817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973768" y="5116105"/>
            <a:ext cx="32470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i="1" dirty="0"/>
              <a:t>Planen innebär att vissa träd tas </a:t>
            </a:r>
            <a:r>
              <a:rPr lang="sv-SE" i="1" dirty="0" smtClean="0"/>
              <a:t>bort (rödmarkerat). </a:t>
            </a:r>
            <a:r>
              <a:rPr lang="sv-SE" i="1" dirty="0"/>
              <a:t>Men ersätts med nya träd på allmän plats och i trädgårdar. Högstubbar och död ved kan sparas. </a:t>
            </a:r>
          </a:p>
        </p:txBody>
      </p:sp>
      <p:pic>
        <p:nvPicPr>
          <p:cNvPr id="10" name="Bildobjekt 9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5"/>
          <a:stretch/>
        </p:blipFill>
        <p:spPr bwMode="auto">
          <a:xfrm>
            <a:off x="9033388" y="2173080"/>
            <a:ext cx="2885440" cy="261365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ruta 7"/>
          <p:cNvSpPr txBox="1"/>
          <p:nvPr/>
        </p:nvSpPr>
        <p:spPr>
          <a:xfrm>
            <a:off x="9054393" y="4912065"/>
            <a:ext cx="2694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i="1" dirty="0" smtClean="0"/>
              <a:t>Områden med utpekade naturvärden</a:t>
            </a:r>
            <a:endParaRPr lang="sv-SE" i="1" dirty="0"/>
          </a:p>
        </p:txBody>
      </p:sp>
    </p:spTree>
    <p:extLst>
      <p:ext uri="{BB962C8B-B14F-4D97-AF65-F5344CB8AC3E}">
        <p14:creationId xmlns:p14="http://schemas.microsoft.com/office/powerpoint/2010/main" val="345158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146363" y="1449351"/>
            <a:ext cx="4745100" cy="669609"/>
          </a:xfrm>
        </p:spPr>
        <p:txBody>
          <a:bodyPr/>
          <a:lstStyle/>
          <a:p>
            <a:r>
              <a:rPr lang="sv-SE" dirty="0" smtClean="0"/>
              <a:t>Preliminär tidplan framåt</a:t>
            </a:r>
            <a:endParaRPr lang="sv-S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87017823"/>
              </p:ext>
            </p:extLst>
          </p:nvPr>
        </p:nvGraphicFramePr>
        <p:xfrm>
          <a:off x="1146364" y="2355154"/>
          <a:ext cx="9078291" cy="15367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92804799"/>
              </p:ext>
            </p:extLst>
          </p:nvPr>
        </p:nvGraphicFramePr>
        <p:xfrm>
          <a:off x="1146363" y="3813660"/>
          <a:ext cx="9078291" cy="10606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14549936"/>
      </p:ext>
    </p:extLst>
  </p:cSld>
  <p:clrMapOvr>
    <a:masterClrMapping/>
  </p:clrMapOvr>
</p:sld>
</file>

<file path=ppt/theme/theme1.xml><?xml version="1.0" encoding="utf-8"?>
<a:theme xmlns:a="http://schemas.openxmlformats.org/drawingml/2006/main" name="Mjölby kommun">
  <a:themeElements>
    <a:clrScheme name="Mjölby_kommun_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0000"/>
      </a:accent1>
      <a:accent2>
        <a:srgbClr val="FFD600"/>
      </a:accent2>
      <a:accent3>
        <a:srgbClr val="D9D9D9"/>
      </a:accent3>
      <a:accent4>
        <a:srgbClr val="009977"/>
      </a:accent4>
      <a:accent5>
        <a:srgbClr val="0057B8"/>
      </a:accent5>
      <a:accent6>
        <a:srgbClr val="84329B"/>
      </a:accent6>
      <a:hlink>
        <a:srgbClr val="0563C1"/>
      </a:hlink>
      <a:folHlink>
        <a:srgbClr val="954F72"/>
      </a:folHlink>
    </a:clrScheme>
    <a:fontScheme name="Mjölby_kommun_font_PPT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9FA91EDD-08F0-4763-BA7E-B367BF7130E0}" vid="{2BA4FB91-3920-4C28-A5FE-89B31B4F1FD4}"/>
    </a:ext>
  </a:extLst>
</a:theme>
</file>

<file path=ppt/theme/theme2.xml><?xml version="1.0" encoding="utf-8"?>
<a:theme xmlns:a="http://schemas.openxmlformats.org/drawingml/2006/main" name="Office-tema">
  <a:themeElements>
    <a:clrScheme name="Mjölby kommu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0000"/>
      </a:accent1>
      <a:accent2>
        <a:srgbClr val="FFD600"/>
      </a:accent2>
      <a:accent3>
        <a:srgbClr val="D9D9D9"/>
      </a:accent3>
      <a:accent4>
        <a:srgbClr val="009977"/>
      </a:accent4>
      <a:accent5>
        <a:srgbClr val="0057B8"/>
      </a:accent5>
      <a:accent6>
        <a:srgbClr val="84329B"/>
      </a:accent6>
      <a:hlink>
        <a:srgbClr val="0563C1"/>
      </a:hlink>
      <a:folHlink>
        <a:srgbClr val="954F72"/>
      </a:folHlink>
    </a:clrScheme>
    <a:fontScheme name="Mjölbykommun_Fonts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Mjölby kommu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C0000"/>
      </a:accent1>
      <a:accent2>
        <a:srgbClr val="FFD600"/>
      </a:accent2>
      <a:accent3>
        <a:srgbClr val="D9D9D9"/>
      </a:accent3>
      <a:accent4>
        <a:srgbClr val="009977"/>
      </a:accent4>
      <a:accent5>
        <a:srgbClr val="0057B8"/>
      </a:accent5>
      <a:accent6>
        <a:srgbClr val="84329B"/>
      </a:accent6>
      <a:hlink>
        <a:srgbClr val="0563C1"/>
      </a:hlink>
      <a:folHlink>
        <a:srgbClr val="954F72"/>
      </a:folHlink>
    </a:clrScheme>
    <a:fontScheme name="Mjölbykommun_Fonts">
      <a:majorFont>
        <a:latin typeface="Tw Cen MT"/>
        <a:ea typeface=""/>
        <a:cs typeface=""/>
      </a:majorFont>
      <a:minorFont>
        <a:latin typeface="Tw Cen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443</TotalTime>
  <Words>411</Words>
  <Application>Microsoft Office PowerPoint</Application>
  <PresentationFormat>Bredbild</PresentationFormat>
  <Paragraphs>102</Paragraphs>
  <Slides>10</Slides>
  <Notes>7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10</vt:i4>
      </vt:variant>
    </vt:vector>
  </HeadingPairs>
  <TitlesOfParts>
    <vt:vector size="14" baseType="lpstr">
      <vt:lpstr>Arial</vt:lpstr>
      <vt:lpstr>Tw Cen MT</vt:lpstr>
      <vt:lpstr>Wingdings</vt:lpstr>
      <vt:lpstr>Mjölby kommun</vt:lpstr>
      <vt:lpstr>BAKGRUND</vt:lpstr>
      <vt:lpstr>PLANOMRÅDET</vt:lpstr>
      <vt:lpstr>SYFTE &amp; MÅL</vt:lpstr>
      <vt:lpstr>SKÄNNINGES KARAKTÄR</vt:lpstr>
      <vt:lpstr>BEBYGGELSE</vt:lpstr>
      <vt:lpstr>BEBYGGELSE - ILLUSTRATION</vt:lpstr>
      <vt:lpstr>TRAFIK</vt:lpstr>
      <vt:lpstr>PARK OCH NATURVÄRDEN</vt:lpstr>
      <vt:lpstr>Preliminär tidplan framåt</vt:lpstr>
      <vt:lpstr>Lämna dina synpunkter!</vt:lpstr>
    </vt:vector>
  </TitlesOfParts>
  <Company>Mjölby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Instruktioner Dold sida, visas inte vid utskrift</dc:title>
  <dc:creator>Anna Lennartsson</dc:creator>
  <cp:keywords>class='Open'</cp:keywords>
  <cp:lastModifiedBy>Anna Lennartsson</cp:lastModifiedBy>
  <cp:revision>29</cp:revision>
  <cp:lastPrinted>2017-11-17T10:00:22Z</cp:lastPrinted>
  <dcterms:created xsi:type="dcterms:W3CDTF">2023-10-20T08:10:21Z</dcterms:created>
  <dcterms:modified xsi:type="dcterms:W3CDTF">2023-10-25T12:23:24Z</dcterms:modified>
</cp:coreProperties>
</file>